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7" r:id="rId2"/>
    <p:sldId id="292" r:id="rId3"/>
    <p:sldId id="280" r:id="rId4"/>
    <p:sldId id="284" r:id="rId5"/>
    <p:sldId id="293" r:id="rId6"/>
    <p:sldId id="294" r:id="rId7"/>
    <p:sldId id="291" r:id="rId8"/>
    <p:sldId id="283" r:id="rId9"/>
    <p:sldId id="296" r:id="rId10"/>
    <p:sldId id="297" r:id="rId11"/>
    <p:sldId id="300" r:id="rId12"/>
    <p:sldId id="301" r:id="rId13"/>
    <p:sldId id="302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FF3300"/>
    <a:srgbClr val="009900"/>
    <a:srgbClr val="0000FF"/>
    <a:srgbClr val="3399FF"/>
    <a:srgbClr val="0066FF"/>
    <a:srgbClr val="9966FF"/>
    <a:srgbClr val="FF99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C5254-B4BD-4D76-83E8-6D31278A4C23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7A3914-7F81-40B5-974E-55ABB4BE3B12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Психологічне розвантаження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AF333781-D7A3-47AB-BF86-1BAC560774C8}" type="parTrans" cxnId="{2BE24AF2-E082-4C17-BB87-9E22A3295150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34766EF5-843B-4179-B4C7-516E5C949361}" type="sibTrans" cxnId="{2BE24AF2-E082-4C17-BB87-9E22A3295150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C1FF5B2D-2990-4124-9BB0-A3B03EAB9DC9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solidFill>
                <a:schemeClr val="tx1"/>
              </a:solidFill>
            </a:rPr>
            <a:t>Ділові ігри, тренінгові заняття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10DF4FC9-2BFC-42ED-A43A-E5E670BBDB09}" type="sibTrans" cxnId="{63D879C8-1DFC-44DB-ABF2-BD0878015594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93E7CF3-DD5B-43B8-9489-557EFC00E747}" type="parTrans" cxnId="{63D879C8-1DFC-44DB-ABF2-BD0878015594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E7E2771C-D5A6-42D9-8E4C-A209D1C5C54F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FFFF00"/>
              </a:solidFill>
            </a:rPr>
            <a:t>Анкетування</a:t>
          </a:r>
          <a:endParaRPr lang="ru-RU" sz="1800" b="1" i="1" dirty="0">
            <a:solidFill>
              <a:srgbClr val="FFFF00"/>
            </a:solidFill>
          </a:endParaRPr>
        </a:p>
      </dgm:t>
    </dgm:pt>
    <dgm:pt modelId="{5C047C62-C046-40BC-A471-6A5CD2FE6B7D}" type="sibTrans" cxnId="{5D034C91-91DD-4A92-827E-5AF2EF03652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13D76136-1CCC-4CF3-8E59-8B5A89E8D8E2}" type="parTrans" cxnId="{5D034C91-91DD-4A92-827E-5AF2EF03652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95EE1AF9-BCB8-4841-BEF2-5842B5AB2C7C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solidFill>
                <a:schemeClr val="tx1"/>
              </a:solidFill>
            </a:rPr>
            <a:t>Консультації</a:t>
          </a:r>
          <a:endParaRPr lang="ru-RU" sz="1800" b="1" i="1" dirty="0">
            <a:solidFill>
              <a:schemeClr val="tx1"/>
            </a:solidFill>
          </a:endParaRPr>
        </a:p>
      </dgm:t>
    </dgm:pt>
    <dgm:pt modelId="{D0D18592-FD8D-4300-AF6C-ADF7D15BAC5F}" type="sibTrans" cxnId="{3D8F7C95-C1BA-4266-AC26-4A8C30B07A7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980942F2-E3E1-454E-903F-AB615AD0487C}" type="parTrans" cxnId="{3D8F7C95-C1BA-4266-AC26-4A8C30B07A7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DF4E89C-1EED-452F-9B98-9DB8E6F89522}">
      <dgm:prSet phldrT="[Текст]" phldr="1" custT="1"/>
      <dgm:spPr/>
      <dgm:t>
        <a:bodyPr/>
        <a:lstStyle/>
        <a:p>
          <a:endParaRPr lang="ru-RU" sz="1800" b="1" i="1" dirty="0">
            <a:solidFill>
              <a:schemeClr val="tx1"/>
            </a:solidFill>
          </a:endParaRPr>
        </a:p>
      </dgm:t>
    </dgm:pt>
    <dgm:pt modelId="{6D960748-9DAE-434D-BEB6-8D13748467BD}" type="sibTrans" cxnId="{567EB302-D260-4746-A610-F7881D261C3F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4E652DF-457A-4CB0-A117-2167208E0ACE}" type="parTrans" cxnId="{567EB302-D260-4746-A610-F7881D261C3F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17C5B03C-93B0-402A-848B-F37A88F11CAD}" type="pres">
      <dgm:prSet presAssocID="{729C5254-B4BD-4D76-83E8-6D31278A4C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7895B-B83C-4BEB-8CA0-74CDA4A15D80}" type="pres">
      <dgm:prSet presAssocID="{729C5254-B4BD-4D76-83E8-6D31278A4C23}" presName="matrix" presStyleCnt="0"/>
      <dgm:spPr/>
    </dgm:pt>
    <dgm:pt modelId="{625EC92E-4D44-47CB-BEE8-E41047346F2D}" type="pres">
      <dgm:prSet presAssocID="{729C5254-B4BD-4D76-83E8-6D31278A4C23}" presName="tile1" presStyleLbl="node1" presStyleIdx="0" presStyleCnt="4" custLinFactNeighborX="-25765" custLinFactNeighborY="-27670"/>
      <dgm:spPr/>
      <dgm:t>
        <a:bodyPr/>
        <a:lstStyle/>
        <a:p>
          <a:endParaRPr lang="ru-RU"/>
        </a:p>
      </dgm:t>
    </dgm:pt>
    <dgm:pt modelId="{49ABF21C-F0D2-495F-99FC-40E4B0612CE3}" type="pres">
      <dgm:prSet presAssocID="{729C5254-B4BD-4D76-83E8-6D31278A4C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83AFE-54CA-41D0-8762-6B7D16E3D45E}" type="pres">
      <dgm:prSet presAssocID="{729C5254-B4BD-4D76-83E8-6D31278A4C23}" presName="tile2" presStyleLbl="node1" presStyleIdx="1" presStyleCnt="4" custLinFactNeighborX="6595"/>
      <dgm:spPr/>
      <dgm:t>
        <a:bodyPr/>
        <a:lstStyle/>
        <a:p>
          <a:endParaRPr lang="ru-RU"/>
        </a:p>
      </dgm:t>
    </dgm:pt>
    <dgm:pt modelId="{CC81A63B-584B-4732-8BCE-752D4F058755}" type="pres">
      <dgm:prSet presAssocID="{729C5254-B4BD-4D76-83E8-6D31278A4C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23CD-5065-490B-958D-C648EA47A02E}" type="pres">
      <dgm:prSet presAssocID="{729C5254-B4BD-4D76-83E8-6D31278A4C23}" presName="tile3" presStyleLbl="node1" presStyleIdx="2" presStyleCnt="4"/>
      <dgm:spPr/>
      <dgm:t>
        <a:bodyPr/>
        <a:lstStyle/>
        <a:p>
          <a:endParaRPr lang="ru-RU"/>
        </a:p>
      </dgm:t>
    </dgm:pt>
    <dgm:pt modelId="{58F53E45-A186-446D-BBF3-3C8FC836A5C1}" type="pres">
      <dgm:prSet presAssocID="{729C5254-B4BD-4D76-83E8-6D31278A4C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4495-5944-420D-A000-A98386BCF5D7}" type="pres">
      <dgm:prSet presAssocID="{729C5254-B4BD-4D76-83E8-6D31278A4C23}" presName="tile4" presStyleLbl="node1" presStyleIdx="3" presStyleCnt="4"/>
      <dgm:spPr/>
      <dgm:t>
        <a:bodyPr/>
        <a:lstStyle/>
        <a:p>
          <a:endParaRPr lang="ru-RU"/>
        </a:p>
      </dgm:t>
    </dgm:pt>
    <dgm:pt modelId="{E6FBD608-6976-4AFE-BC89-121075BFD712}" type="pres">
      <dgm:prSet presAssocID="{729C5254-B4BD-4D76-83E8-6D31278A4C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65E3-547D-4317-B053-17445CE3CBB1}" type="pres">
      <dgm:prSet presAssocID="{729C5254-B4BD-4D76-83E8-6D31278A4C2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08B8D-23FE-4A7B-B067-2F9F9C450ED7}" type="presOf" srcId="{729C5254-B4BD-4D76-83E8-6D31278A4C23}" destId="{17C5B03C-93B0-402A-848B-F37A88F11CAD}" srcOrd="0" destOrd="0" presId="urn:microsoft.com/office/officeart/2005/8/layout/matrix1"/>
    <dgm:cxn modelId="{6F8A9B0F-CA5D-43AC-B3F1-493A38526F0E}" type="presOf" srcId="{AB7A3914-7F81-40B5-974E-55ABB4BE3B12}" destId="{DC754495-5944-420D-A000-A98386BCF5D7}" srcOrd="0" destOrd="0" presId="urn:microsoft.com/office/officeart/2005/8/layout/matrix1"/>
    <dgm:cxn modelId="{F7B4F73B-CC2E-4EFA-B007-FA815BD74452}" type="presOf" srcId="{AB7A3914-7F81-40B5-974E-55ABB4BE3B12}" destId="{E6FBD608-6976-4AFE-BC89-121075BFD712}" srcOrd="1" destOrd="0" presId="urn:microsoft.com/office/officeart/2005/8/layout/matrix1"/>
    <dgm:cxn modelId="{6037F452-0A36-4214-9A6F-6BA15A2E9DBE}" type="presOf" srcId="{95EE1AF9-BCB8-4841-BEF2-5842B5AB2C7C}" destId="{625EC92E-4D44-47CB-BEE8-E41047346F2D}" srcOrd="0" destOrd="0" presId="urn:microsoft.com/office/officeart/2005/8/layout/matrix1"/>
    <dgm:cxn modelId="{EA26D348-F610-41C7-8644-B3C34A699072}" type="presOf" srcId="{E7E2771C-D5A6-42D9-8E4C-A209D1C5C54F}" destId="{CC81A63B-584B-4732-8BCE-752D4F058755}" srcOrd="1" destOrd="0" presId="urn:microsoft.com/office/officeart/2005/8/layout/matrix1"/>
    <dgm:cxn modelId="{C660AB85-CD12-4504-B233-6C7BDD9A7E5B}" type="presOf" srcId="{E7E2771C-D5A6-42D9-8E4C-A209D1C5C54F}" destId="{B0B83AFE-54CA-41D0-8762-6B7D16E3D45E}" srcOrd="0" destOrd="0" presId="urn:microsoft.com/office/officeart/2005/8/layout/matrix1"/>
    <dgm:cxn modelId="{3D8F7C95-C1BA-4266-AC26-4A8C30B07A76}" srcId="{2DF4E89C-1EED-452F-9B98-9DB8E6F89522}" destId="{95EE1AF9-BCB8-4841-BEF2-5842B5AB2C7C}" srcOrd="0" destOrd="0" parTransId="{980942F2-E3E1-454E-903F-AB615AD0487C}" sibTransId="{D0D18592-FD8D-4300-AF6C-ADF7D15BAC5F}"/>
    <dgm:cxn modelId="{567EB302-D260-4746-A610-F7881D261C3F}" srcId="{729C5254-B4BD-4D76-83E8-6D31278A4C23}" destId="{2DF4E89C-1EED-452F-9B98-9DB8E6F89522}" srcOrd="0" destOrd="0" parTransId="{24E652DF-457A-4CB0-A117-2167208E0ACE}" sibTransId="{6D960748-9DAE-434D-BEB6-8D13748467BD}"/>
    <dgm:cxn modelId="{FAD99E35-4AB8-4434-8A53-A16517F0998F}" type="presOf" srcId="{2DF4E89C-1EED-452F-9B98-9DB8E6F89522}" destId="{4DB365E3-547D-4317-B053-17445CE3CBB1}" srcOrd="0" destOrd="0" presId="urn:microsoft.com/office/officeart/2005/8/layout/matrix1"/>
    <dgm:cxn modelId="{5D034C91-91DD-4A92-827E-5AF2EF036526}" srcId="{2DF4E89C-1EED-452F-9B98-9DB8E6F89522}" destId="{E7E2771C-D5A6-42D9-8E4C-A209D1C5C54F}" srcOrd="1" destOrd="0" parTransId="{13D76136-1CCC-4CF3-8E59-8B5A89E8D8E2}" sibTransId="{5C047C62-C046-40BC-A471-6A5CD2FE6B7D}"/>
    <dgm:cxn modelId="{63D879C8-1DFC-44DB-ABF2-BD0878015594}" srcId="{2DF4E89C-1EED-452F-9B98-9DB8E6F89522}" destId="{C1FF5B2D-2990-4124-9BB0-A3B03EAB9DC9}" srcOrd="2" destOrd="0" parTransId="{293E7CF3-DD5B-43B8-9489-557EFC00E747}" sibTransId="{10DF4FC9-2BFC-42ED-A43A-E5E670BBDB09}"/>
    <dgm:cxn modelId="{2EAD6AFA-B52B-4716-8010-C0ED0833F053}" type="presOf" srcId="{C1FF5B2D-2990-4124-9BB0-A3B03EAB9DC9}" destId="{58F53E45-A186-446D-BBF3-3C8FC836A5C1}" srcOrd="1" destOrd="0" presId="urn:microsoft.com/office/officeart/2005/8/layout/matrix1"/>
    <dgm:cxn modelId="{1ED14A8A-7C8D-49BC-B624-299F0A8A59FD}" type="presOf" srcId="{95EE1AF9-BCB8-4841-BEF2-5842B5AB2C7C}" destId="{49ABF21C-F0D2-495F-99FC-40E4B0612CE3}" srcOrd="1" destOrd="0" presId="urn:microsoft.com/office/officeart/2005/8/layout/matrix1"/>
    <dgm:cxn modelId="{1B02824A-B728-48B8-8771-A15237297326}" type="presOf" srcId="{C1FF5B2D-2990-4124-9BB0-A3B03EAB9DC9}" destId="{5C4B23CD-5065-490B-958D-C648EA47A02E}" srcOrd="0" destOrd="0" presId="urn:microsoft.com/office/officeart/2005/8/layout/matrix1"/>
    <dgm:cxn modelId="{2BE24AF2-E082-4C17-BB87-9E22A3295150}" srcId="{2DF4E89C-1EED-452F-9B98-9DB8E6F89522}" destId="{AB7A3914-7F81-40B5-974E-55ABB4BE3B12}" srcOrd="3" destOrd="0" parTransId="{AF333781-D7A3-47AB-BF86-1BAC560774C8}" sibTransId="{34766EF5-843B-4179-B4C7-516E5C949361}"/>
    <dgm:cxn modelId="{3458C2FB-F601-4EDD-B7FC-5F1CE2CFAF25}" type="presParOf" srcId="{17C5B03C-93B0-402A-848B-F37A88F11CAD}" destId="{12E7895B-B83C-4BEB-8CA0-74CDA4A15D80}" srcOrd="0" destOrd="0" presId="urn:microsoft.com/office/officeart/2005/8/layout/matrix1"/>
    <dgm:cxn modelId="{705EC98B-3B68-4FEE-AC28-BCC970B6FFD7}" type="presParOf" srcId="{12E7895B-B83C-4BEB-8CA0-74CDA4A15D80}" destId="{625EC92E-4D44-47CB-BEE8-E41047346F2D}" srcOrd="0" destOrd="0" presId="urn:microsoft.com/office/officeart/2005/8/layout/matrix1"/>
    <dgm:cxn modelId="{7C11642A-012C-4836-8704-1B19FCA3B1C3}" type="presParOf" srcId="{12E7895B-B83C-4BEB-8CA0-74CDA4A15D80}" destId="{49ABF21C-F0D2-495F-99FC-40E4B0612CE3}" srcOrd="1" destOrd="0" presId="urn:microsoft.com/office/officeart/2005/8/layout/matrix1"/>
    <dgm:cxn modelId="{E7ED4F5C-EF66-457C-B0D7-A845834D5D80}" type="presParOf" srcId="{12E7895B-B83C-4BEB-8CA0-74CDA4A15D80}" destId="{B0B83AFE-54CA-41D0-8762-6B7D16E3D45E}" srcOrd="2" destOrd="0" presId="urn:microsoft.com/office/officeart/2005/8/layout/matrix1"/>
    <dgm:cxn modelId="{F6295550-1A42-48B6-8C8F-1947D53A92D6}" type="presParOf" srcId="{12E7895B-B83C-4BEB-8CA0-74CDA4A15D80}" destId="{CC81A63B-584B-4732-8BCE-752D4F058755}" srcOrd="3" destOrd="0" presId="urn:microsoft.com/office/officeart/2005/8/layout/matrix1"/>
    <dgm:cxn modelId="{4306893A-6C16-4A37-8B56-35C9B855FD88}" type="presParOf" srcId="{12E7895B-B83C-4BEB-8CA0-74CDA4A15D80}" destId="{5C4B23CD-5065-490B-958D-C648EA47A02E}" srcOrd="4" destOrd="0" presId="urn:microsoft.com/office/officeart/2005/8/layout/matrix1"/>
    <dgm:cxn modelId="{65830E95-92F7-477C-8A9D-9AC2D98F932D}" type="presParOf" srcId="{12E7895B-B83C-4BEB-8CA0-74CDA4A15D80}" destId="{58F53E45-A186-446D-BBF3-3C8FC836A5C1}" srcOrd="5" destOrd="0" presId="urn:microsoft.com/office/officeart/2005/8/layout/matrix1"/>
    <dgm:cxn modelId="{E2BD1B84-FC9C-4E5D-ACD0-057D91D313EC}" type="presParOf" srcId="{12E7895B-B83C-4BEB-8CA0-74CDA4A15D80}" destId="{DC754495-5944-420D-A000-A98386BCF5D7}" srcOrd="6" destOrd="0" presId="urn:microsoft.com/office/officeart/2005/8/layout/matrix1"/>
    <dgm:cxn modelId="{FF50CA08-CE22-4799-9929-DC459EA93E05}" type="presParOf" srcId="{12E7895B-B83C-4BEB-8CA0-74CDA4A15D80}" destId="{E6FBD608-6976-4AFE-BC89-121075BFD712}" srcOrd="7" destOrd="0" presId="urn:microsoft.com/office/officeart/2005/8/layout/matrix1"/>
    <dgm:cxn modelId="{068CCB74-CBDB-44DA-9FDC-8C9323DB5352}" type="presParOf" srcId="{17C5B03C-93B0-402A-848B-F37A88F11CAD}" destId="{4DB365E3-547D-4317-B053-17445CE3CB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C5254-B4BD-4D76-83E8-6D31278A4C23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7A3914-7F81-40B5-974E-55ABB4BE3B12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Індивідуальна корекція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AF333781-D7A3-47AB-BF86-1BAC560774C8}" type="parTrans" cxnId="{2BE24AF2-E082-4C17-BB87-9E22A32951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766EF5-843B-4179-B4C7-516E5C949361}" type="sibTrans" cxnId="{2BE24AF2-E082-4C17-BB87-9E22A32951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FF5B2D-2990-4124-9BB0-A3B03EAB9DC9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Розвивальні заняття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10DF4FC9-2BFC-42ED-A43A-E5E670BBDB09}" type="sibTrans" cxnId="{63D879C8-1DFC-44DB-ABF2-BD08780155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3E7CF3-DD5B-43B8-9489-557EFC00E747}" type="parTrans" cxnId="{63D879C8-1DFC-44DB-ABF2-BD08780155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E2771C-D5A6-42D9-8E4C-A209D1C5C54F}">
      <dgm:prSet phldrT="[Текст]" custT="1"/>
      <dgm:spPr/>
      <dgm:t>
        <a:bodyPr/>
        <a:lstStyle/>
        <a:p>
          <a:r>
            <a:rPr lang="uk-UA" sz="1800" b="1" i="1" dirty="0" err="1" smtClean="0">
              <a:solidFill>
                <a:srgbClr val="FFFF00"/>
              </a:solidFill>
            </a:rPr>
            <a:t>Корекційні</a:t>
          </a:r>
          <a:endParaRPr lang="uk-UA" sz="1800" b="1" i="1" dirty="0" smtClean="0">
            <a:solidFill>
              <a:srgbClr val="FFFF00"/>
            </a:solidFill>
          </a:endParaRPr>
        </a:p>
        <a:p>
          <a:r>
            <a:rPr lang="uk-UA" sz="1800" b="1" i="1" dirty="0" smtClean="0">
              <a:solidFill>
                <a:srgbClr val="FFFF00"/>
              </a:solidFill>
            </a:rPr>
            <a:t>заняття</a:t>
          </a:r>
          <a:endParaRPr lang="ru-RU" sz="1800" b="1" i="1" dirty="0">
            <a:solidFill>
              <a:srgbClr val="FFFF00"/>
            </a:solidFill>
          </a:endParaRPr>
        </a:p>
      </dgm:t>
    </dgm:pt>
    <dgm:pt modelId="{5C047C62-C046-40BC-A471-6A5CD2FE6B7D}" type="sibTrans" cxnId="{5D034C91-91DD-4A92-827E-5AF2EF0365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D76136-1CCC-4CF3-8E59-8B5A89E8D8E2}" type="parTrans" cxnId="{5D034C91-91DD-4A92-827E-5AF2EF0365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5EE1AF9-BCB8-4841-BEF2-5842B5AB2C7C}">
      <dgm:prSet phldrT="[Текст]" custT="1"/>
      <dgm:spPr/>
      <dgm:t>
        <a:bodyPr/>
        <a:lstStyle/>
        <a:p>
          <a:pPr algn="l"/>
          <a:endParaRPr lang="uk-UA" sz="1800" dirty="0" smtClean="0">
            <a:solidFill>
              <a:schemeClr val="tx1"/>
            </a:solidFill>
          </a:endParaRPr>
        </a:p>
        <a:p>
          <a:pPr algn="l"/>
          <a:endParaRPr lang="uk-UA" sz="1800" dirty="0" smtClean="0">
            <a:solidFill>
              <a:schemeClr val="tx1"/>
            </a:solidFill>
          </a:endParaRPr>
        </a:p>
        <a:p>
          <a:pPr algn="l"/>
          <a:r>
            <a:rPr lang="uk-UA" sz="1800" b="1" i="1" dirty="0" smtClean="0">
              <a:solidFill>
                <a:schemeClr val="tx1"/>
              </a:solidFill>
            </a:rPr>
            <a:t>Діагностика</a:t>
          </a:r>
        </a:p>
        <a:p>
          <a:pPr algn="l"/>
          <a:r>
            <a:rPr lang="uk-UA" sz="1800" b="1" i="1" dirty="0" smtClean="0">
              <a:solidFill>
                <a:schemeClr val="tx1"/>
              </a:solidFill>
            </a:rPr>
            <a:t>індивідуальна,</a:t>
          </a:r>
        </a:p>
        <a:p>
          <a:pPr algn="l"/>
          <a:r>
            <a:rPr lang="uk-UA" sz="1800" b="1" i="1" dirty="0" smtClean="0">
              <a:solidFill>
                <a:schemeClr val="tx1"/>
              </a:solidFill>
            </a:rPr>
            <a:t>групова </a:t>
          </a:r>
        </a:p>
        <a:p>
          <a:pPr algn="ctr"/>
          <a:endParaRPr lang="ru-RU" sz="1800" b="1" dirty="0">
            <a:solidFill>
              <a:schemeClr val="tx1"/>
            </a:solidFill>
          </a:endParaRPr>
        </a:p>
      </dgm:t>
    </dgm:pt>
    <dgm:pt modelId="{D0D18592-FD8D-4300-AF6C-ADF7D15BAC5F}" type="sibTrans" cxnId="{3D8F7C95-C1BA-4266-AC26-4A8C30B07A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0942F2-E3E1-454E-903F-AB615AD0487C}" type="parTrans" cxnId="{3D8F7C95-C1BA-4266-AC26-4A8C30B07A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F4E89C-1EED-452F-9B98-9DB8E6F89522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6D960748-9DAE-434D-BEB6-8D13748467BD}" type="sibTrans" cxnId="{567EB302-D260-4746-A610-F7881D261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E652DF-457A-4CB0-A117-2167208E0ACE}" type="parTrans" cxnId="{567EB302-D260-4746-A610-F7881D261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C5B03C-93B0-402A-848B-F37A88F11CAD}" type="pres">
      <dgm:prSet presAssocID="{729C5254-B4BD-4D76-83E8-6D31278A4C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7895B-B83C-4BEB-8CA0-74CDA4A15D80}" type="pres">
      <dgm:prSet presAssocID="{729C5254-B4BD-4D76-83E8-6D31278A4C23}" presName="matrix" presStyleCnt="0"/>
      <dgm:spPr/>
    </dgm:pt>
    <dgm:pt modelId="{625EC92E-4D44-47CB-BEE8-E41047346F2D}" type="pres">
      <dgm:prSet presAssocID="{729C5254-B4BD-4D76-83E8-6D31278A4C23}" presName="tile1" presStyleLbl="node1" presStyleIdx="0" presStyleCnt="4" custLinFactX="-6598" custLinFactY="-82524" custLinFactNeighborX="-100000" custLinFactNeighborY="-100000"/>
      <dgm:spPr/>
      <dgm:t>
        <a:bodyPr/>
        <a:lstStyle/>
        <a:p>
          <a:endParaRPr lang="ru-RU"/>
        </a:p>
      </dgm:t>
    </dgm:pt>
    <dgm:pt modelId="{49ABF21C-F0D2-495F-99FC-40E4B0612CE3}" type="pres">
      <dgm:prSet presAssocID="{729C5254-B4BD-4D76-83E8-6D31278A4C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83AFE-54CA-41D0-8762-6B7D16E3D45E}" type="pres">
      <dgm:prSet presAssocID="{729C5254-B4BD-4D76-83E8-6D31278A4C23}" presName="tile2" presStyleLbl="node1" presStyleIdx="1" presStyleCnt="4" custLinFactNeighborX="6595"/>
      <dgm:spPr/>
      <dgm:t>
        <a:bodyPr/>
        <a:lstStyle/>
        <a:p>
          <a:endParaRPr lang="ru-RU"/>
        </a:p>
      </dgm:t>
    </dgm:pt>
    <dgm:pt modelId="{CC81A63B-584B-4732-8BCE-752D4F058755}" type="pres">
      <dgm:prSet presAssocID="{729C5254-B4BD-4D76-83E8-6D31278A4C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23CD-5065-490B-958D-C648EA47A02E}" type="pres">
      <dgm:prSet presAssocID="{729C5254-B4BD-4D76-83E8-6D31278A4C23}" presName="tile3" presStyleLbl="node1" presStyleIdx="2" presStyleCnt="4"/>
      <dgm:spPr/>
      <dgm:t>
        <a:bodyPr/>
        <a:lstStyle/>
        <a:p>
          <a:endParaRPr lang="ru-RU"/>
        </a:p>
      </dgm:t>
    </dgm:pt>
    <dgm:pt modelId="{58F53E45-A186-446D-BBF3-3C8FC836A5C1}" type="pres">
      <dgm:prSet presAssocID="{729C5254-B4BD-4D76-83E8-6D31278A4C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4495-5944-420D-A000-A98386BCF5D7}" type="pres">
      <dgm:prSet presAssocID="{729C5254-B4BD-4D76-83E8-6D31278A4C23}" presName="tile4" presStyleLbl="node1" presStyleIdx="3" presStyleCnt="4"/>
      <dgm:spPr/>
      <dgm:t>
        <a:bodyPr/>
        <a:lstStyle/>
        <a:p>
          <a:endParaRPr lang="ru-RU"/>
        </a:p>
      </dgm:t>
    </dgm:pt>
    <dgm:pt modelId="{E6FBD608-6976-4AFE-BC89-121075BFD712}" type="pres">
      <dgm:prSet presAssocID="{729C5254-B4BD-4D76-83E8-6D31278A4C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65E3-547D-4317-B053-17445CE3CBB1}" type="pres">
      <dgm:prSet presAssocID="{729C5254-B4BD-4D76-83E8-6D31278A4C2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869F6-DE52-4482-9BC5-431411EB2A2D}" type="presOf" srcId="{729C5254-B4BD-4D76-83E8-6D31278A4C23}" destId="{17C5B03C-93B0-402A-848B-F37A88F11CAD}" srcOrd="0" destOrd="0" presId="urn:microsoft.com/office/officeart/2005/8/layout/matrix1"/>
    <dgm:cxn modelId="{225A36CB-DFBE-4127-B122-F0244F3F3523}" type="presOf" srcId="{C1FF5B2D-2990-4124-9BB0-A3B03EAB9DC9}" destId="{58F53E45-A186-446D-BBF3-3C8FC836A5C1}" srcOrd="1" destOrd="0" presId="urn:microsoft.com/office/officeart/2005/8/layout/matrix1"/>
    <dgm:cxn modelId="{2BE24AF2-E082-4C17-BB87-9E22A3295150}" srcId="{2DF4E89C-1EED-452F-9B98-9DB8E6F89522}" destId="{AB7A3914-7F81-40B5-974E-55ABB4BE3B12}" srcOrd="3" destOrd="0" parTransId="{AF333781-D7A3-47AB-BF86-1BAC560774C8}" sibTransId="{34766EF5-843B-4179-B4C7-516E5C949361}"/>
    <dgm:cxn modelId="{63D879C8-1DFC-44DB-ABF2-BD0878015594}" srcId="{2DF4E89C-1EED-452F-9B98-9DB8E6F89522}" destId="{C1FF5B2D-2990-4124-9BB0-A3B03EAB9DC9}" srcOrd="2" destOrd="0" parTransId="{293E7CF3-DD5B-43B8-9489-557EFC00E747}" sibTransId="{10DF4FC9-2BFC-42ED-A43A-E5E670BBDB09}"/>
    <dgm:cxn modelId="{3D8F7C95-C1BA-4266-AC26-4A8C30B07A76}" srcId="{2DF4E89C-1EED-452F-9B98-9DB8E6F89522}" destId="{95EE1AF9-BCB8-4841-BEF2-5842B5AB2C7C}" srcOrd="0" destOrd="0" parTransId="{980942F2-E3E1-454E-903F-AB615AD0487C}" sibTransId="{D0D18592-FD8D-4300-AF6C-ADF7D15BAC5F}"/>
    <dgm:cxn modelId="{C6B1712B-31E8-4316-9AEC-FCBAE4832DC8}" type="presOf" srcId="{95EE1AF9-BCB8-4841-BEF2-5842B5AB2C7C}" destId="{49ABF21C-F0D2-495F-99FC-40E4B0612CE3}" srcOrd="1" destOrd="0" presId="urn:microsoft.com/office/officeart/2005/8/layout/matrix1"/>
    <dgm:cxn modelId="{B4748D33-5DBE-47C6-926C-D93297A5B48C}" type="presOf" srcId="{AB7A3914-7F81-40B5-974E-55ABB4BE3B12}" destId="{E6FBD608-6976-4AFE-BC89-121075BFD712}" srcOrd="1" destOrd="0" presId="urn:microsoft.com/office/officeart/2005/8/layout/matrix1"/>
    <dgm:cxn modelId="{BCE0B328-8843-4EA8-A054-219C25C3A134}" type="presOf" srcId="{C1FF5B2D-2990-4124-9BB0-A3B03EAB9DC9}" destId="{5C4B23CD-5065-490B-958D-C648EA47A02E}" srcOrd="0" destOrd="0" presId="urn:microsoft.com/office/officeart/2005/8/layout/matrix1"/>
    <dgm:cxn modelId="{1EA58E49-8A0C-4845-AC1D-A490006A568F}" type="presOf" srcId="{AB7A3914-7F81-40B5-974E-55ABB4BE3B12}" destId="{DC754495-5944-420D-A000-A98386BCF5D7}" srcOrd="0" destOrd="0" presId="urn:microsoft.com/office/officeart/2005/8/layout/matrix1"/>
    <dgm:cxn modelId="{5D034C91-91DD-4A92-827E-5AF2EF036526}" srcId="{2DF4E89C-1EED-452F-9B98-9DB8E6F89522}" destId="{E7E2771C-D5A6-42D9-8E4C-A209D1C5C54F}" srcOrd="1" destOrd="0" parTransId="{13D76136-1CCC-4CF3-8E59-8B5A89E8D8E2}" sibTransId="{5C047C62-C046-40BC-A471-6A5CD2FE6B7D}"/>
    <dgm:cxn modelId="{567EB302-D260-4746-A610-F7881D261C3F}" srcId="{729C5254-B4BD-4D76-83E8-6D31278A4C23}" destId="{2DF4E89C-1EED-452F-9B98-9DB8E6F89522}" srcOrd="0" destOrd="0" parTransId="{24E652DF-457A-4CB0-A117-2167208E0ACE}" sibTransId="{6D960748-9DAE-434D-BEB6-8D13748467BD}"/>
    <dgm:cxn modelId="{CCBBAEC2-FAD1-4554-9987-5EDCB5996ED7}" type="presOf" srcId="{E7E2771C-D5A6-42D9-8E4C-A209D1C5C54F}" destId="{B0B83AFE-54CA-41D0-8762-6B7D16E3D45E}" srcOrd="0" destOrd="0" presId="urn:microsoft.com/office/officeart/2005/8/layout/matrix1"/>
    <dgm:cxn modelId="{FFF2CF57-7901-4EB5-8D44-033BE424949C}" type="presOf" srcId="{2DF4E89C-1EED-452F-9B98-9DB8E6F89522}" destId="{4DB365E3-547D-4317-B053-17445CE3CBB1}" srcOrd="0" destOrd="0" presId="urn:microsoft.com/office/officeart/2005/8/layout/matrix1"/>
    <dgm:cxn modelId="{8B9C6DC3-A982-44D8-AA59-1CEEF96137CD}" type="presOf" srcId="{E7E2771C-D5A6-42D9-8E4C-A209D1C5C54F}" destId="{CC81A63B-584B-4732-8BCE-752D4F058755}" srcOrd="1" destOrd="0" presId="urn:microsoft.com/office/officeart/2005/8/layout/matrix1"/>
    <dgm:cxn modelId="{251DE912-444E-4EFB-BF84-94B21E77C881}" type="presOf" srcId="{95EE1AF9-BCB8-4841-BEF2-5842B5AB2C7C}" destId="{625EC92E-4D44-47CB-BEE8-E41047346F2D}" srcOrd="0" destOrd="0" presId="urn:microsoft.com/office/officeart/2005/8/layout/matrix1"/>
    <dgm:cxn modelId="{3CA8D9B0-5A81-43F4-AC89-3881AB304C97}" type="presParOf" srcId="{17C5B03C-93B0-402A-848B-F37A88F11CAD}" destId="{12E7895B-B83C-4BEB-8CA0-74CDA4A15D80}" srcOrd="0" destOrd="0" presId="urn:microsoft.com/office/officeart/2005/8/layout/matrix1"/>
    <dgm:cxn modelId="{4B64128D-A58B-42F6-A7A0-F827E8A8486F}" type="presParOf" srcId="{12E7895B-B83C-4BEB-8CA0-74CDA4A15D80}" destId="{625EC92E-4D44-47CB-BEE8-E41047346F2D}" srcOrd="0" destOrd="0" presId="urn:microsoft.com/office/officeart/2005/8/layout/matrix1"/>
    <dgm:cxn modelId="{08527BE2-002D-4799-9D66-1725DDF56C7F}" type="presParOf" srcId="{12E7895B-B83C-4BEB-8CA0-74CDA4A15D80}" destId="{49ABF21C-F0D2-495F-99FC-40E4B0612CE3}" srcOrd="1" destOrd="0" presId="urn:microsoft.com/office/officeart/2005/8/layout/matrix1"/>
    <dgm:cxn modelId="{33CC7921-89E1-4D00-B136-B2F4B6E93F68}" type="presParOf" srcId="{12E7895B-B83C-4BEB-8CA0-74CDA4A15D80}" destId="{B0B83AFE-54CA-41D0-8762-6B7D16E3D45E}" srcOrd="2" destOrd="0" presId="urn:microsoft.com/office/officeart/2005/8/layout/matrix1"/>
    <dgm:cxn modelId="{062044F7-76A6-4775-8003-277F0945AD1E}" type="presParOf" srcId="{12E7895B-B83C-4BEB-8CA0-74CDA4A15D80}" destId="{CC81A63B-584B-4732-8BCE-752D4F058755}" srcOrd="3" destOrd="0" presId="urn:microsoft.com/office/officeart/2005/8/layout/matrix1"/>
    <dgm:cxn modelId="{7D13102C-063A-46D9-B32B-7779C1E0B9F7}" type="presParOf" srcId="{12E7895B-B83C-4BEB-8CA0-74CDA4A15D80}" destId="{5C4B23CD-5065-490B-958D-C648EA47A02E}" srcOrd="4" destOrd="0" presId="urn:microsoft.com/office/officeart/2005/8/layout/matrix1"/>
    <dgm:cxn modelId="{6602F551-8E5E-48AE-96C8-03F8CF3A15FC}" type="presParOf" srcId="{12E7895B-B83C-4BEB-8CA0-74CDA4A15D80}" destId="{58F53E45-A186-446D-BBF3-3C8FC836A5C1}" srcOrd="5" destOrd="0" presId="urn:microsoft.com/office/officeart/2005/8/layout/matrix1"/>
    <dgm:cxn modelId="{22CBD023-0C48-438B-A5D8-DA57A6E81DCB}" type="presParOf" srcId="{12E7895B-B83C-4BEB-8CA0-74CDA4A15D80}" destId="{DC754495-5944-420D-A000-A98386BCF5D7}" srcOrd="6" destOrd="0" presId="urn:microsoft.com/office/officeart/2005/8/layout/matrix1"/>
    <dgm:cxn modelId="{8FA9EF97-A633-47A9-8BE5-49A3D68F9839}" type="presParOf" srcId="{12E7895B-B83C-4BEB-8CA0-74CDA4A15D80}" destId="{E6FBD608-6976-4AFE-BC89-121075BFD712}" srcOrd="7" destOrd="0" presId="urn:microsoft.com/office/officeart/2005/8/layout/matrix1"/>
    <dgm:cxn modelId="{D835624E-088B-48EA-8A1A-37DF1D4639A7}" type="presParOf" srcId="{17C5B03C-93B0-402A-848B-F37A88F11CAD}" destId="{4DB365E3-547D-4317-B053-17445CE3CB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C5254-B4BD-4D76-83E8-6D31278A4C23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7A3914-7F81-40B5-974E-55ABB4BE3B12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       Батьківський всеобуч</a:t>
          </a:r>
          <a:endParaRPr lang="ru-RU" sz="1800" b="1" i="1" dirty="0">
            <a:solidFill>
              <a:schemeClr val="tx1"/>
            </a:solidFill>
          </a:endParaRPr>
        </a:p>
      </dgm:t>
    </dgm:pt>
    <dgm:pt modelId="{AF333781-D7A3-47AB-BF86-1BAC560774C8}" type="parTrans" cxnId="{2BE24AF2-E082-4C17-BB87-9E22A3295150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34766EF5-843B-4179-B4C7-516E5C949361}" type="sibTrans" cxnId="{2BE24AF2-E082-4C17-BB87-9E22A3295150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C1FF5B2D-2990-4124-9BB0-A3B03EAB9DC9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solidFill>
                <a:schemeClr val="tx1"/>
              </a:solidFill>
            </a:rPr>
            <a:t>                   Тренінгові                       </a:t>
          </a:r>
        </a:p>
        <a:p>
          <a:pPr algn="l"/>
          <a:r>
            <a:rPr lang="uk-UA" sz="1800" b="1" i="1" dirty="0" smtClean="0">
              <a:solidFill>
                <a:schemeClr val="tx1"/>
              </a:solidFill>
            </a:rPr>
            <a:t>            заняття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10DF4FC9-2BFC-42ED-A43A-E5E670BBDB09}" type="sibTrans" cxnId="{63D879C8-1DFC-44DB-ABF2-BD0878015594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93E7CF3-DD5B-43B8-9489-557EFC00E747}" type="parTrans" cxnId="{63D879C8-1DFC-44DB-ABF2-BD0878015594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E7E2771C-D5A6-42D9-8E4C-A209D1C5C54F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FFFF00"/>
              </a:solidFill>
            </a:rPr>
            <a:t>Консультації</a:t>
          </a:r>
        </a:p>
        <a:p>
          <a:endParaRPr lang="ru-RU" sz="1800" b="1" i="1" dirty="0">
            <a:solidFill>
              <a:schemeClr val="tx1"/>
            </a:solidFill>
          </a:endParaRPr>
        </a:p>
      </dgm:t>
    </dgm:pt>
    <dgm:pt modelId="{5C047C62-C046-40BC-A471-6A5CD2FE6B7D}" type="sibTrans" cxnId="{5D034C91-91DD-4A92-827E-5AF2EF03652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13D76136-1CCC-4CF3-8E59-8B5A89E8D8E2}" type="parTrans" cxnId="{5D034C91-91DD-4A92-827E-5AF2EF03652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95EE1AF9-BCB8-4841-BEF2-5842B5AB2C7C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solidFill>
                <a:schemeClr val="tx1"/>
              </a:solidFill>
            </a:rPr>
            <a:t>Батьківські</a:t>
          </a:r>
        </a:p>
        <a:p>
          <a:pPr algn="l"/>
          <a:r>
            <a:rPr lang="uk-UA" sz="1800" b="1" i="1" dirty="0" smtClean="0">
              <a:solidFill>
                <a:schemeClr val="tx1"/>
              </a:solidFill>
            </a:rPr>
            <a:t> збори</a:t>
          </a:r>
          <a:endParaRPr lang="ru-RU" sz="1800" b="1" i="1" dirty="0">
            <a:solidFill>
              <a:schemeClr val="tx1"/>
            </a:solidFill>
          </a:endParaRPr>
        </a:p>
      </dgm:t>
    </dgm:pt>
    <dgm:pt modelId="{D0D18592-FD8D-4300-AF6C-ADF7D15BAC5F}" type="sibTrans" cxnId="{3D8F7C95-C1BA-4266-AC26-4A8C30B07A7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980942F2-E3E1-454E-903F-AB615AD0487C}" type="parTrans" cxnId="{3D8F7C95-C1BA-4266-AC26-4A8C30B07A76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DF4E89C-1EED-452F-9B98-9DB8E6F89522}">
      <dgm:prSet phldrT="[Текст]" phldr="1" custT="1"/>
      <dgm:spPr/>
      <dgm:t>
        <a:bodyPr/>
        <a:lstStyle/>
        <a:p>
          <a:endParaRPr lang="ru-RU" sz="1800" b="1" i="1" dirty="0">
            <a:solidFill>
              <a:schemeClr val="tx1"/>
            </a:solidFill>
          </a:endParaRPr>
        </a:p>
      </dgm:t>
    </dgm:pt>
    <dgm:pt modelId="{6D960748-9DAE-434D-BEB6-8D13748467BD}" type="sibTrans" cxnId="{567EB302-D260-4746-A610-F7881D261C3F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24E652DF-457A-4CB0-A117-2167208E0ACE}" type="parTrans" cxnId="{567EB302-D260-4746-A610-F7881D261C3F}">
      <dgm:prSet/>
      <dgm:spPr/>
      <dgm:t>
        <a:bodyPr/>
        <a:lstStyle/>
        <a:p>
          <a:endParaRPr lang="ru-RU" sz="1800" b="1" i="1">
            <a:solidFill>
              <a:schemeClr val="tx1"/>
            </a:solidFill>
          </a:endParaRPr>
        </a:p>
      </dgm:t>
    </dgm:pt>
    <dgm:pt modelId="{17C5B03C-93B0-402A-848B-F37A88F11CAD}" type="pres">
      <dgm:prSet presAssocID="{729C5254-B4BD-4D76-83E8-6D31278A4C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7895B-B83C-4BEB-8CA0-74CDA4A15D80}" type="pres">
      <dgm:prSet presAssocID="{729C5254-B4BD-4D76-83E8-6D31278A4C23}" presName="matrix" presStyleCnt="0"/>
      <dgm:spPr/>
    </dgm:pt>
    <dgm:pt modelId="{625EC92E-4D44-47CB-BEE8-E41047346F2D}" type="pres">
      <dgm:prSet presAssocID="{729C5254-B4BD-4D76-83E8-6D31278A4C23}" presName="tile1" presStyleLbl="node1" presStyleIdx="0" presStyleCnt="4" custLinFactNeighborX="0" custLinFactNeighborY="-12121"/>
      <dgm:spPr/>
      <dgm:t>
        <a:bodyPr/>
        <a:lstStyle/>
        <a:p>
          <a:endParaRPr lang="ru-RU"/>
        </a:p>
      </dgm:t>
    </dgm:pt>
    <dgm:pt modelId="{49ABF21C-F0D2-495F-99FC-40E4B0612CE3}" type="pres">
      <dgm:prSet presAssocID="{729C5254-B4BD-4D76-83E8-6D31278A4C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83AFE-54CA-41D0-8762-6B7D16E3D45E}" type="pres">
      <dgm:prSet presAssocID="{729C5254-B4BD-4D76-83E8-6D31278A4C23}" presName="tile2" presStyleLbl="node1" presStyleIdx="1" presStyleCnt="4" custLinFactY="-82524" custLinFactNeighborX="50545" custLinFactNeighborY="-100000"/>
      <dgm:spPr/>
      <dgm:t>
        <a:bodyPr/>
        <a:lstStyle/>
        <a:p>
          <a:endParaRPr lang="ru-RU"/>
        </a:p>
      </dgm:t>
    </dgm:pt>
    <dgm:pt modelId="{CC81A63B-584B-4732-8BCE-752D4F058755}" type="pres">
      <dgm:prSet presAssocID="{729C5254-B4BD-4D76-83E8-6D31278A4C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23CD-5065-490B-958D-C648EA47A02E}" type="pres">
      <dgm:prSet presAssocID="{729C5254-B4BD-4D76-83E8-6D31278A4C23}" presName="tile3" presStyleLbl="node1" presStyleIdx="2" presStyleCnt="4"/>
      <dgm:spPr/>
      <dgm:t>
        <a:bodyPr/>
        <a:lstStyle/>
        <a:p>
          <a:endParaRPr lang="ru-RU"/>
        </a:p>
      </dgm:t>
    </dgm:pt>
    <dgm:pt modelId="{58F53E45-A186-446D-BBF3-3C8FC836A5C1}" type="pres">
      <dgm:prSet presAssocID="{729C5254-B4BD-4D76-83E8-6D31278A4C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4495-5944-420D-A000-A98386BCF5D7}" type="pres">
      <dgm:prSet presAssocID="{729C5254-B4BD-4D76-83E8-6D31278A4C23}" presName="tile4" presStyleLbl="node1" presStyleIdx="3" presStyleCnt="4"/>
      <dgm:spPr/>
      <dgm:t>
        <a:bodyPr/>
        <a:lstStyle/>
        <a:p>
          <a:endParaRPr lang="ru-RU"/>
        </a:p>
      </dgm:t>
    </dgm:pt>
    <dgm:pt modelId="{E6FBD608-6976-4AFE-BC89-121075BFD712}" type="pres">
      <dgm:prSet presAssocID="{729C5254-B4BD-4D76-83E8-6D31278A4C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65E3-547D-4317-B053-17445CE3CBB1}" type="pres">
      <dgm:prSet presAssocID="{729C5254-B4BD-4D76-83E8-6D31278A4C2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36B14-DC23-45C7-909E-1F8DE4B9E0A3}" type="presOf" srcId="{E7E2771C-D5A6-42D9-8E4C-A209D1C5C54F}" destId="{B0B83AFE-54CA-41D0-8762-6B7D16E3D45E}" srcOrd="0" destOrd="0" presId="urn:microsoft.com/office/officeart/2005/8/layout/matrix1"/>
    <dgm:cxn modelId="{A8605FD9-0177-4688-B658-E4286F73BFB1}" type="presOf" srcId="{2DF4E89C-1EED-452F-9B98-9DB8E6F89522}" destId="{4DB365E3-547D-4317-B053-17445CE3CBB1}" srcOrd="0" destOrd="0" presId="urn:microsoft.com/office/officeart/2005/8/layout/matrix1"/>
    <dgm:cxn modelId="{02270C0E-5715-49B4-B7CA-6C63F5933E75}" type="presOf" srcId="{AB7A3914-7F81-40B5-974E-55ABB4BE3B12}" destId="{E6FBD608-6976-4AFE-BC89-121075BFD712}" srcOrd="1" destOrd="0" presId="urn:microsoft.com/office/officeart/2005/8/layout/matrix1"/>
    <dgm:cxn modelId="{4E236F12-F292-4187-9300-8F2BF90AF618}" type="presOf" srcId="{E7E2771C-D5A6-42D9-8E4C-A209D1C5C54F}" destId="{CC81A63B-584B-4732-8BCE-752D4F058755}" srcOrd="1" destOrd="0" presId="urn:microsoft.com/office/officeart/2005/8/layout/matrix1"/>
    <dgm:cxn modelId="{298A5E75-5C63-4208-BFFA-6643C59B72F6}" type="presOf" srcId="{729C5254-B4BD-4D76-83E8-6D31278A4C23}" destId="{17C5B03C-93B0-402A-848B-F37A88F11CAD}" srcOrd="0" destOrd="0" presId="urn:microsoft.com/office/officeart/2005/8/layout/matrix1"/>
    <dgm:cxn modelId="{DC745C83-507F-480F-8819-A11BCE361220}" type="presOf" srcId="{C1FF5B2D-2990-4124-9BB0-A3B03EAB9DC9}" destId="{58F53E45-A186-446D-BBF3-3C8FC836A5C1}" srcOrd="1" destOrd="0" presId="urn:microsoft.com/office/officeart/2005/8/layout/matrix1"/>
    <dgm:cxn modelId="{D8EE4241-9D3C-415E-8298-A157C4044347}" type="presOf" srcId="{95EE1AF9-BCB8-4841-BEF2-5842B5AB2C7C}" destId="{625EC92E-4D44-47CB-BEE8-E41047346F2D}" srcOrd="0" destOrd="0" presId="urn:microsoft.com/office/officeart/2005/8/layout/matrix1"/>
    <dgm:cxn modelId="{3D8F7C95-C1BA-4266-AC26-4A8C30B07A76}" srcId="{2DF4E89C-1EED-452F-9B98-9DB8E6F89522}" destId="{95EE1AF9-BCB8-4841-BEF2-5842B5AB2C7C}" srcOrd="0" destOrd="0" parTransId="{980942F2-E3E1-454E-903F-AB615AD0487C}" sibTransId="{D0D18592-FD8D-4300-AF6C-ADF7D15BAC5F}"/>
    <dgm:cxn modelId="{567EB302-D260-4746-A610-F7881D261C3F}" srcId="{729C5254-B4BD-4D76-83E8-6D31278A4C23}" destId="{2DF4E89C-1EED-452F-9B98-9DB8E6F89522}" srcOrd="0" destOrd="0" parTransId="{24E652DF-457A-4CB0-A117-2167208E0ACE}" sibTransId="{6D960748-9DAE-434D-BEB6-8D13748467BD}"/>
    <dgm:cxn modelId="{B71E2A71-ACA1-4996-95C8-49F1DEC8E393}" type="presOf" srcId="{95EE1AF9-BCB8-4841-BEF2-5842B5AB2C7C}" destId="{49ABF21C-F0D2-495F-99FC-40E4B0612CE3}" srcOrd="1" destOrd="0" presId="urn:microsoft.com/office/officeart/2005/8/layout/matrix1"/>
    <dgm:cxn modelId="{21B787B6-7C7C-47CA-928C-882F5B27B52D}" type="presOf" srcId="{AB7A3914-7F81-40B5-974E-55ABB4BE3B12}" destId="{DC754495-5944-420D-A000-A98386BCF5D7}" srcOrd="0" destOrd="0" presId="urn:microsoft.com/office/officeart/2005/8/layout/matrix1"/>
    <dgm:cxn modelId="{5D034C91-91DD-4A92-827E-5AF2EF036526}" srcId="{2DF4E89C-1EED-452F-9B98-9DB8E6F89522}" destId="{E7E2771C-D5A6-42D9-8E4C-A209D1C5C54F}" srcOrd="1" destOrd="0" parTransId="{13D76136-1CCC-4CF3-8E59-8B5A89E8D8E2}" sibTransId="{5C047C62-C046-40BC-A471-6A5CD2FE6B7D}"/>
    <dgm:cxn modelId="{7480BBBF-399B-4BB4-B7AE-0E66CB0F895D}" type="presOf" srcId="{C1FF5B2D-2990-4124-9BB0-A3B03EAB9DC9}" destId="{5C4B23CD-5065-490B-958D-C648EA47A02E}" srcOrd="0" destOrd="0" presId="urn:microsoft.com/office/officeart/2005/8/layout/matrix1"/>
    <dgm:cxn modelId="{63D879C8-1DFC-44DB-ABF2-BD0878015594}" srcId="{2DF4E89C-1EED-452F-9B98-9DB8E6F89522}" destId="{C1FF5B2D-2990-4124-9BB0-A3B03EAB9DC9}" srcOrd="2" destOrd="0" parTransId="{293E7CF3-DD5B-43B8-9489-557EFC00E747}" sibTransId="{10DF4FC9-2BFC-42ED-A43A-E5E670BBDB09}"/>
    <dgm:cxn modelId="{2BE24AF2-E082-4C17-BB87-9E22A3295150}" srcId="{2DF4E89C-1EED-452F-9B98-9DB8E6F89522}" destId="{AB7A3914-7F81-40B5-974E-55ABB4BE3B12}" srcOrd="3" destOrd="0" parTransId="{AF333781-D7A3-47AB-BF86-1BAC560774C8}" sibTransId="{34766EF5-843B-4179-B4C7-516E5C949361}"/>
    <dgm:cxn modelId="{0EACD006-A5AE-4AF7-A752-CCC3B0CF7F4A}" type="presParOf" srcId="{17C5B03C-93B0-402A-848B-F37A88F11CAD}" destId="{12E7895B-B83C-4BEB-8CA0-74CDA4A15D80}" srcOrd="0" destOrd="0" presId="urn:microsoft.com/office/officeart/2005/8/layout/matrix1"/>
    <dgm:cxn modelId="{4B22A259-FC80-442A-8107-D8CA169FCB06}" type="presParOf" srcId="{12E7895B-B83C-4BEB-8CA0-74CDA4A15D80}" destId="{625EC92E-4D44-47CB-BEE8-E41047346F2D}" srcOrd="0" destOrd="0" presId="urn:microsoft.com/office/officeart/2005/8/layout/matrix1"/>
    <dgm:cxn modelId="{42259E8E-5F5E-48B3-A690-03CA8CAE48E1}" type="presParOf" srcId="{12E7895B-B83C-4BEB-8CA0-74CDA4A15D80}" destId="{49ABF21C-F0D2-495F-99FC-40E4B0612CE3}" srcOrd="1" destOrd="0" presId="urn:microsoft.com/office/officeart/2005/8/layout/matrix1"/>
    <dgm:cxn modelId="{F761C9C3-E560-45C4-A6AF-705BC3DD452A}" type="presParOf" srcId="{12E7895B-B83C-4BEB-8CA0-74CDA4A15D80}" destId="{B0B83AFE-54CA-41D0-8762-6B7D16E3D45E}" srcOrd="2" destOrd="0" presId="urn:microsoft.com/office/officeart/2005/8/layout/matrix1"/>
    <dgm:cxn modelId="{B0AA05EA-67E0-4DBB-A84B-222326A58D3D}" type="presParOf" srcId="{12E7895B-B83C-4BEB-8CA0-74CDA4A15D80}" destId="{CC81A63B-584B-4732-8BCE-752D4F058755}" srcOrd="3" destOrd="0" presId="urn:microsoft.com/office/officeart/2005/8/layout/matrix1"/>
    <dgm:cxn modelId="{798B8114-1A2E-400F-8321-AFD659443E1C}" type="presParOf" srcId="{12E7895B-B83C-4BEB-8CA0-74CDA4A15D80}" destId="{5C4B23CD-5065-490B-958D-C648EA47A02E}" srcOrd="4" destOrd="0" presId="urn:microsoft.com/office/officeart/2005/8/layout/matrix1"/>
    <dgm:cxn modelId="{B90F5E15-9318-4BCF-B336-8484212FA5DF}" type="presParOf" srcId="{12E7895B-B83C-4BEB-8CA0-74CDA4A15D80}" destId="{58F53E45-A186-446D-BBF3-3C8FC836A5C1}" srcOrd="5" destOrd="0" presId="urn:microsoft.com/office/officeart/2005/8/layout/matrix1"/>
    <dgm:cxn modelId="{F6056592-9745-4E14-AB41-DCE58D5A534C}" type="presParOf" srcId="{12E7895B-B83C-4BEB-8CA0-74CDA4A15D80}" destId="{DC754495-5944-420D-A000-A98386BCF5D7}" srcOrd="6" destOrd="0" presId="urn:microsoft.com/office/officeart/2005/8/layout/matrix1"/>
    <dgm:cxn modelId="{86DAA6AC-83C1-4E2D-8FA5-6B5EFF5774D4}" type="presParOf" srcId="{12E7895B-B83C-4BEB-8CA0-74CDA4A15D80}" destId="{E6FBD608-6976-4AFE-BC89-121075BFD712}" srcOrd="7" destOrd="0" presId="urn:microsoft.com/office/officeart/2005/8/layout/matrix1"/>
    <dgm:cxn modelId="{9EF896BC-C365-416A-B348-B332D7CAA4CE}" type="presParOf" srcId="{17C5B03C-93B0-402A-848B-F37A88F11CAD}" destId="{4DB365E3-547D-4317-B053-17445CE3CB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EC92E-4D44-47CB-BEE8-E41047346F2D}">
      <dsp:nvSpPr>
        <dsp:cNvPr id="0" name=""/>
        <dsp:cNvSpPr/>
      </dsp:nvSpPr>
      <dsp:spPr>
        <a:xfrm rot="16200000">
          <a:off x="450050" y="-450050"/>
          <a:ext cx="1260140" cy="216024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Консультації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16200000">
        <a:off x="607567" y="-607567"/>
        <a:ext cx="945105" cy="2160240"/>
      </dsp:txXfrm>
    </dsp:sp>
    <dsp:sp modelId="{B0B83AFE-54CA-41D0-8762-6B7D16E3D45E}">
      <dsp:nvSpPr>
        <dsp:cNvPr id="0" name=""/>
        <dsp:cNvSpPr/>
      </dsp:nvSpPr>
      <dsp:spPr>
        <a:xfrm>
          <a:off x="2160240" y="0"/>
          <a:ext cx="2160240" cy="1260140"/>
        </a:xfrm>
        <a:prstGeom prst="round1Rect">
          <a:avLst/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5775273"/>
                <a:satOff val="5219"/>
                <a:lumOff val="589"/>
                <a:alphaOff val="0"/>
                <a:tint val="86000"/>
                <a:satMod val="115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FFFF00"/>
              </a:solidFill>
            </a:rPr>
            <a:t>Анкетування</a:t>
          </a:r>
          <a:endParaRPr lang="ru-RU" sz="1800" b="1" i="1" kern="1200" dirty="0">
            <a:solidFill>
              <a:srgbClr val="FFFF00"/>
            </a:solidFill>
          </a:endParaRPr>
        </a:p>
      </dsp:txBody>
      <dsp:txXfrm>
        <a:off x="2160240" y="0"/>
        <a:ext cx="2160240" cy="945105"/>
      </dsp:txXfrm>
    </dsp:sp>
    <dsp:sp modelId="{5C4B23CD-5065-490B-958D-C648EA47A02E}">
      <dsp:nvSpPr>
        <dsp:cNvPr id="0" name=""/>
        <dsp:cNvSpPr/>
      </dsp:nvSpPr>
      <dsp:spPr>
        <a:xfrm rot="10800000">
          <a:off x="0" y="1260140"/>
          <a:ext cx="2160240" cy="1260140"/>
        </a:xfrm>
        <a:prstGeom prst="round1Rect">
          <a:avLst/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1550546"/>
                <a:satOff val="10438"/>
                <a:lumOff val="1179"/>
                <a:alphaOff val="0"/>
                <a:tint val="86000"/>
                <a:satMod val="115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Ділові ігри, тренінгові заняття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10800000">
        <a:off x="0" y="1575174"/>
        <a:ext cx="2160240" cy="945105"/>
      </dsp:txXfrm>
    </dsp:sp>
    <dsp:sp modelId="{DC754495-5944-420D-A000-A98386BCF5D7}">
      <dsp:nvSpPr>
        <dsp:cNvPr id="0" name=""/>
        <dsp:cNvSpPr/>
      </dsp:nvSpPr>
      <dsp:spPr>
        <a:xfrm rot="5400000">
          <a:off x="2610290" y="810089"/>
          <a:ext cx="1260140" cy="2160240"/>
        </a:xfrm>
        <a:prstGeom prst="round1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7325818"/>
                <a:satOff val="15657"/>
                <a:lumOff val="1768"/>
                <a:alphaOff val="0"/>
                <a:tint val="86000"/>
                <a:satMod val="11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Психологічне розвантаження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5400000">
        <a:off x="2767807" y="967607"/>
        <a:ext cx="945105" cy="2160240"/>
      </dsp:txXfrm>
    </dsp:sp>
    <dsp:sp modelId="{4DB365E3-547D-4317-B053-17445CE3CBB1}">
      <dsp:nvSpPr>
        <dsp:cNvPr id="0" name=""/>
        <dsp:cNvSpPr/>
      </dsp:nvSpPr>
      <dsp:spPr>
        <a:xfrm>
          <a:off x="1512168" y="945104"/>
          <a:ext cx="1296144" cy="63007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chemeClr val="tx1"/>
            </a:solidFill>
          </a:endParaRPr>
        </a:p>
      </dsp:txBody>
      <dsp:txXfrm>
        <a:off x="1512168" y="945104"/>
        <a:ext cx="1296144" cy="630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EC92E-4D44-47CB-BEE8-E41047346F2D}">
      <dsp:nvSpPr>
        <dsp:cNvPr id="0" name=""/>
        <dsp:cNvSpPr/>
      </dsp:nvSpPr>
      <dsp:spPr>
        <a:xfrm rot="16200000">
          <a:off x="324606" y="-324606"/>
          <a:ext cx="1296144" cy="194535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Діагностика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індивідуальна,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групова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 rot="16200000">
        <a:off x="486623" y="-486623"/>
        <a:ext cx="972108" cy="1945356"/>
      </dsp:txXfrm>
    </dsp:sp>
    <dsp:sp modelId="{B0B83AFE-54CA-41D0-8762-6B7D16E3D45E}">
      <dsp:nvSpPr>
        <dsp:cNvPr id="0" name=""/>
        <dsp:cNvSpPr/>
      </dsp:nvSpPr>
      <dsp:spPr>
        <a:xfrm>
          <a:off x="1945356" y="0"/>
          <a:ext cx="1945356" cy="1296144"/>
        </a:xfrm>
        <a:prstGeom prst="round1Rect">
          <a:avLst/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5775273"/>
                <a:satOff val="5219"/>
                <a:lumOff val="589"/>
                <a:alphaOff val="0"/>
                <a:tint val="86000"/>
                <a:satMod val="115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rgbClr val="FFFF00"/>
              </a:solidFill>
            </a:rPr>
            <a:t>Корекційні</a:t>
          </a:r>
          <a:endParaRPr lang="uk-UA" sz="1800" b="1" i="1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FFFF00"/>
              </a:solidFill>
            </a:rPr>
            <a:t>заняття</a:t>
          </a:r>
          <a:endParaRPr lang="ru-RU" sz="1800" b="1" i="1" kern="1200" dirty="0">
            <a:solidFill>
              <a:srgbClr val="FFFF00"/>
            </a:solidFill>
          </a:endParaRPr>
        </a:p>
      </dsp:txBody>
      <dsp:txXfrm>
        <a:off x="1945356" y="0"/>
        <a:ext cx="1945356" cy="972108"/>
      </dsp:txXfrm>
    </dsp:sp>
    <dsp:sp modelId="{5C4B23CD-5065-490B-958D-C648EA47A02E}">
      <dsp:nvSpPr>
        <dsp:cNvPr id="0" name=""/>
        <dsp:cNvSpPr/>
      </dsp:nvSpPr>
      <dsp:spPr>
        <a:xfrm rot="10800000">
          <a:off x="0" y="1296144"/>
          <a:ext cx="1945356" cy="1296144"/>
        </a:xfrm>
        <a:prstGeom prst="round1Rect">
          <a:avLst/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1550546"/>
                <a:satOff val="10438"/>
                <a:lumOff val="1179"/>
                <a:alphaOff val="0"/>
                <a:tint val="86000"/>
                <a:satMod val="115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Розвивальні заняття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10800000">
        <a:off x="0" y="1620179"/>
        <a:ext cx="1945356" cy="972108"/>
      </dsp:txXfrm>
    </dsp:sp>
    <dsp:sp modelId="{DC754495-5944-420D-A000-A98386BCF5D7}">
      <dsp:nvSpPr>
        <dsp:cNvPr id="0" name=""/>
        <dsp:cNvSpPr/>
      </dsp:nvSpPr>
      <dsp:spPr>
        <a:xfrm rot="5400000">
          <a:off x="2269962" y="971537"/>
          <a:ext cx="1296144" cy="1945356"/>
        </a:xfrm>
        <a:prstGeom prst="round1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7325818"/>
                <a:satOff val="15657"/>
                <a:lumOff val="1768"/>
                <a:alphaOff val="0"/>
                <a:tint val="86000"/>
                <a:satMod val="11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Індивідуальна корекція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5400000">
        <a:off x="2431979" y="1133555"/>
        <a:ext cx="972108" cy="1945356"/>
      </dsp:txXfrm>
    </dsp:sp>
    <dsp:sp modelId="{4DB365E3-547D-4317-B053-17445CE3CBB1}">
      <dsp:nvSpPr>
        <dsp:cNvPr id="0" name=""/>
        <dsp:cNvSpPr/>
      </dsp:nvSpPr>
      <dsp:spPr>
        <a:xfrm>
          <a:off x="1361749" y="972108"/>
          <a:ext cx="1167213" cy="64807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tx1"/>
            </a:solidFill>
          </a:endParaRPr>
        </a:p>
      </dsp:txBody>
      <dsp:txXfrm>
        <a:off x="1361749" y="972108"/>
        <a:ext cx="1167213" cy="6480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EC92E-4D44-47CB-BEE8-E41047346F2D}">
      <dsp:nvSpPr>
        <dsp:cNvPr id="0" name=""/>
        <dsp:cNvSpPr/>
      </dsp:nvSpPr>
      <dsp:spPr>
        <a:xfrm rot="16200000">
          <a:off x="324036" y="-324036"/>
          <a:ext cx="1332147" cy="198022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Батьківські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 збори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16200000">
        <a:off x="490554" y="-490554"/>
        <a:ext cx="999111" cy="1980220"/>
      </dsp:txXfrm>
    </dsp:sp>
    <dsp:sp modelId="{B0B83AFE-54CA-41D0-8762-6B7D16E3D45E}">
      <dsp:nvSpPr>
        <dsp:cNvPr id="0" name=""/>
        <dsp:cNvSpPr/>
      </dsp:nvSpPr>
      <dsp:spPr>
        <a:xfrm>
          <a:off x="1980220" y="0"/>
          <a:ext cx="1980220" cy="1332147"/>
        </a:xfrm>
        <a:prstGeom prst="round1Rect">
          <a:avLst/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5775273"/>
                <a:satOff val="5219"/>
                <a:lumOff val="589"/>
                <a:alphaOff val="0"/>
                <a:tint val="86000"/>
                <a:satMod val="115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FFFF00"/>
              </a:solidFill>
            </a:rPr>
            <a:t>Консультації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chemeClr val="tx1"/>
            </a:solidFill>
          </a:endParaRPr>
        </a:p>
      </dsp:txBody>
      <dsp:txXfrm>
        <a:off x="1980220" y="0"/>
        <a:ext cx="1980220" cy="999111"/>
      </dsp:txXfrm>
    </dsp:sp>
    <dsp:sp modelId="{5C4B23CD-5065-490B-958D-C648EA47A02E}">
      <dsp:nvSpPr>
        <dsp:cNvPr id="0" name=""/>
        <dsp:cNvSpPr/>
      </dsp:nvSpPr>
      <dsp:spPr>
        <a:xfrm rot="10800000">
          <a:off x="0" y="1332147"/>
          <a:ext cx="1980220" cy="1332147"/>
        </a:xfrm>
        <a:prstGeom prst="round1Rect">
          <a:avLst/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1550546"/>
                <a:satOff val="10438"/>
                <a:lumOff val="1179"/>
                <a:alphaOff val="0"/>
                <a:tint val="86000"/>
                <a:satMod val="115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                   Тренінгові                  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            заняття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10800000">
        <a:off x="0" y="1665184"/>
        <a:ext cx="1980220" cy="999111"/>
      </dsp:txXfrm>
    </dsp:sp>
    <dsp:sp modelId="{DC754495-5944-420D-A000-A98386BCF5D7}">
      <dsp:nvSpPr>
        <dsp:cNvPr id="0" name=""/>
        <dsp:cNvSpPr/>
      </dsp:nvSpPr>
      <dsp:spPr>
        <a:xfrm rot="5400000">
          <a:off x="2304256" y="1008111"/>
          <a:ext cx="1332147" cy="1980220"/>
        </a:xfrm>
        <a:prstGeom prst="round1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7325818"/>
                <a:satOff val="15657"/>
                <a:lumOff val="1768"/>
                <a:alphaOff val="0"/>
                <a:tint val="86000"/>
                <a:satMod val="11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       Батьківський всеобуч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5400000">
        <a:off x="2470774" y="1174630"/>
        <a:ext cx="999111" cy="1980220"/>
      </dsp:txXfrm>
    </dsp:sp>
    <dsp:sp modelId="{4DB365E3-547D-4317-B053-17445CE3CBB1}">
      <dsp:nvSpPr>
        <dsp:cNvPr id="0" name=""/>
        <dsp:cNvSpPr/>
      </dsp:nvSpPr>
      <dsp:spPr>
        <a:xfrm>
          <a:off x="1386153" y="999110"/>
          <a:ext cx="1188132" cy="66607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chemeClr val="tx1"/>
            </a:solidFill>
          </a:endParaRPr>
        </a:p>
      </dsp:txBody>
      <dsp:txXfrm>
        <a:off x="1386153" y="999110"/>
        <a:ext cx="1188132" cy="66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2216-6766-4EBA-8421-B3B77F115A9D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AE40-6A98-471E-8424-4C8481E4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36AC19-C79D-4A04-BDBB-4933B4B49758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F08A96-D5E0-4010-BEF7-40BBBC27BA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foxarc.com/w-blog/wp-content/uploads/2015/01/Charming-Autumn-Foliage-Pictu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E:\ФЛЕШКА\НА САЙТ\фото  вчителі\SAM_2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3016"/>
            <a:ext cx="4094260" cy="307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46508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Візитна картка</a:t>
            </a:r>
            <a:endParaRPr lang="ru-RU" sz="3600" b="1" i="1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0112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                 </a:t>
            </a:r>
            <a:r>
              <a:rPr lang="uk-UA" sz="2400" b="1" cap="none" spc="0" dirty="0" err="1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Мартинчук</a:t>
            </a:r>
            <a:r>
              <a:rPr lang="uk-UA" sz="24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  Наталя Анатоліївна.</a:t>
            </a:r>
          </a:p>
          <a:p>
            <a:r>
              <a:rPr lang="uk-UA" sz="24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                 Народилась 10  жовтня 1981 року.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                                      Освіта  вища.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                                      Закінчила у 2003 році МДУ.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         Спеціальність  за дипломом – вчитель російської мови та   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         літератури, зарубіжної літератури, практичний психолог 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Працюю на посаді практичного                                                     				     психолога   в Миколаївській               	                                              				     загальноосвітній   школі-інтернаті  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				     І-ІІІ ступенів № 3 з 2005 року.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				     </a:t>
            </a:r>
            <a:r>
              <a:rPr lang="uk-UA" sz="2400" b="1" dirty="0" err="1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Педстаж</a:t>
            </a:r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 – 11 років.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				     Курсова перепідготовка – 2015 рік,                     				     МОІППО .</a:t>
            </a:r>
          </a:p>
          <a:p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				     Кваліфікаційна категорія –   	        				      спеціаліст </a:t>
            </a:r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uk-UA" sz="2400" b="1" dirty="0" smtClean="0">
                <a:ln w="50800"/>
                <a:solidFill>
                  <a:srgbClr val="002060"/>
                </a:solidFill>
                <a:latin typeface="Monotype Corsiva" pitchFamily="66" charset="0"/>
              </a:rPr>
              <a:t>категорії  .                                                          </a:t>
            </a:r>
          </a:p>
          <a:p>
            <a:pPr algn="ctr"/>
            <a:endParaRPr lang="ru-RU" sz="2400" b="1" cap="none" spc="0" dirty="0">
              <a:ln w="50800"/>
              <a:solidFill>
                <a:srgbClr val="0070C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461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Психологічне консультування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6715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Індивідуальні, групові  та сімейні консультації;</a:t>
            </a:r>
          </a:p>
          <a:p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Консультування педагогів, батьків та осіб, що їх замінюють з питань навчання і виховання дітей;</a:t>
            </a:r>
          </a:p>
          <a:p>
            <a:pPr>
              <a:buFont typeface="Wingdings" pitchFamily="2" charset="2"/>
              <a:buChar char="ü"/>
            </a:pPr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Проведення індивідуальних і групових консультацій </a:t>
            </a:r>
            <a:r>
              <a:rPr lang="uk-UA" sz="2000" b="1" i="1" dirty="0" smtClean="0"/>
              <a:t>дітей з </a:t>
            </a:r>
            <a:r>
              <a:rPr lang="uk-UA" sz="2000" b="1" i="1" dirty="0" smtClean="0"/>
              <a:t>питань навчання, розвитку індивідуальних здібностей, життєвого та професійного самовизначення, взаємовідносин з дорослими і однолітками, самовиховання, самовдосконалення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000108"/>
            <a:ext cx="5029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Психологічн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корекція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6715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Корекція сфери міжособистісних взаємовідносин;</a:t>
            </a:r>
          </a:p>
          <a:p>
            <a:pPr>
              <a:buFont typeface="Wingdings" pitchFamily="2" charset="2"/>
              <a:buChar char="ü"/>
            </a:pPr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Розвиток і корекція емоційної сфери;</a:t>
            </a:r>
          </a:p>
          <a:p>
            <a:pPr>
              <a:buFont typeface="Wingdings" pitchFamily="2" charset="2"/>
              <a:buChar char="ü"/>
            </a:pPr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Розвиток мотивації до навчання;</a:t>
            </a:r>
          </a:p>
          <a:p>
            <a:pPr>
              <a:buFont typeface="Wingdings" pitchFamily="2" charset="2"/>
              <a:buChar char="ü"/>
            </a:pPr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Розвиток пізнавальної сфери школярів;</a:t>
            </a:r>
          </a:p>
          <a:p>
            <a:pPr>
              <a:buFont typeface="Wingdings" pitchFamily="2" charset="2"/>
              <a:buChar char="ü"/>
            </a:pPr>
            <a:endParaRPr lang="uk-UA" sz="2000" b="1" i="1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Розробка програм </a:t>
            </a:r>
            <a:r>
              <a:rPr lang="uk-UA" sz="2000" b="1" i="1" dirty="0" err="1" smtClean="0"/>
              <a:t>психокорекційної</a:t>
            </a:r>
            <a:r>
              <a:rPr lang="uk-UA" sz="2000" b="1" i="1" dirty="0" smtClean="0"/>
              <a:t> роботи з учнями.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000108"/>
            <a:ext cx="6185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Психологічн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 профілактика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Спеціальний вид діяльності, який направлений на збереження, закріплення і розвиток психологічного здоров'я дітей на всіх етапах шкільного розвитку,що досягається через проведення: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Бесід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Практичних занять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Семінарів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Тренінгів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Психологічних годин</a:t>
            </a:r>
          </a:p>
          <a:p>
            <a:pPr algn="just"/>
            <a:endParaRPr lang="ru-RU" sz="2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857232"/>
            <a:ext cx="5044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Психологічн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 просвіта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500174"/>
            <a:ext cx="67151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Ознайомлення всіх учасників НВП з основними закономірностями і умовами психологічного розвитку досягається через проведення: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Виступів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Лекцій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Відеолекторіїв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Тематичних консультацій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Семінарів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Дискусій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i="1" dirty="0" smtClean="0"/>
              <a:t>Круглих столів</a:t>
            </a:r>
          </a:p>
          <a:p>
            <a:endParaRPr lang="uk-UA" sz="2000" b="1" i="1" dirty="0" smtClean="0"/>
          </a:p>
          <a:p>
            <a:pPr>
              <a:buFont typeface="Wingdings" pitchFamily="2" charset="2"/>
              <a:buChar char="v"/>
            </a:pPr>
            <a:endParaRPr lang="ru-RU" sz="20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ics-zone.ru/img.php?url=http://img-fotki.yandex.ru/get/5703/25585874.1aa/0_bbbbf_de6c3b3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345052">
            <a:off x="1864769" y="1304920"/>
            <a:ext cx="6347979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«</a:t>
            </a:r>
            <a:r>
              <a:rPr lang="ru-RU" sz="2000" i="1" dirty="0" err="1" smtClean="0"/>
              <a:t>Життя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процес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постійного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вибору</a:t>
            </a:r>
            <a:r>
              <a:rPr lang="ru-RU" sz="2000" i="1" dirty="0" smtClean="0"/>
              <a:t>. У </a:t>
            </a:r>
            <a:r>
              <a:rPr lang="ru-RU" sz="2000" i="1" dirty="0" err="1" smtClean="0"/>
              <a:t>кожен</a:t>
            </a:r>
            <a:r>
              <a:rPr lang="ru-RU" sz="2000" i="1" dirty="0" smtClean="0"/>
              <a:t> момент </a:t>
            </a:r>
            <a:r>
              <a:rPr lang="ru-RU" sz="2000" i="1" dirty="0" err="1" smtClean="0"/>
              <a:t>людина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вибір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відступ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просування</a:t>
            </a:r>
            <a:r>
              <a:rPr lang="ru-RU" sz="2000" i="1" dirty="0" smtClean="0"/>
              <a:t> до мети.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рух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ще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більшої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боязні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страхів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захисту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вибір</a:t>
            </a:r>
            <a:r>
              <a:rPr lang="ru-RU" sz="2000" i="1" dirty="0" smtClean="0"/>
              <a:t> мети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зростання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духовних</a:t>
            </a:r>
            <a:r>
              <a:rPr lang="ru-RU" sz="2000" i="1" dirty="0" smtClean="0"/>
              <a:t> сил. </a:t>
            </a:r>
            <a:r>
              <a:rPr lang="ru-RU" sz="2000" i="1" dirty="0" err="1" smtClean="0"/>
              <a:t>Вибрати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розвиток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замість</a:t>
            </a:r>
            <a:r>
              <a:rPr lang="ru-RU" sz="2000" i="1" dirty="0" smtClean="0"/>
              <a:t> страху раз десять в день – значить десять </a:t>
            </a:r>
            <a:r>
              <a:rPr lang="ru-RU" sz="2000" i="1" dirty="0" err="1" smtClean="0"/>
              <a:t>разів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просунутися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самореалізації</a:t>
            </a:r>
            <a:r>
              <a:rPr lang="ru-RU" sz="2000" i="1" dirty="0" smtClean="0"/>
              <a:t> »</a:t>
            </a:r>
          </a:p>
          <a:p>
            <a:pPr algn="just"/>
            <a:endParaRPr lang="ru-RU" sz="2000" i="1" dirty="0" smtClean="0"/>
          </a:p>
          <a:p>
            <a:r>
              <a:rPr lang="ru-RU" sz="2000" i="1" dirty="0" smtClean="0"/>
              <a:t>                                                         </a:t>
            </a:r>
            <a:r>
              <a:rPr lang="ru-RU" sz="2000" i="1" dirty="0" err="1" smtClean="0"/>
              <a:t>Абрахам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Маслоу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4695" y="260648"/>
            <a:ext cx="6720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своїй роботі керуюся: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142984"/>
            <a:ext cx="662828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Конституцією України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Закон України </a:t>
            </a:r>
            <a:r>
              <a:rPr lang="uk-UA" sz="2000" b="1" i="1" dirty="0" err="1" smtClean="0"/>
              <a:t>“Про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освіту”</a:t>
            </a:r>
            <a:endParaRPr lang="uk-UA" sz="2000" b="1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Положенням про психологічну службу в системі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/>
              <a:t>    освіти України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Нормативними документами МОН України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Декларацією прав людини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Конвенцією ООН про права дитини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Етичним кодексом психолога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i="1" dirty="0" smtClean="0"/>
              <a:t>Посадовою інструкцією практичного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/>
              <a:t>    психолога школи-інтернату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412776"/>
            <a:ext cx="67151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Book Antiqua" pitchFamily="18" charset="0"/>
              </a:rPr>
              <a:t>Працюю над методичною темою:</a:t>
            </a:r>
          </a:p>
          <a:p>
            <a:pPr algn="ctr"/>
            <a:r>
              <a:rPr lang="uk-UA" sz="28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Book Antiqua" pitchFamily="18" charset="0"/>
              </a:rPr>
              <a:t> </a:t>
            </a:r>
            <a:endParaRPr lang="ru-RU" sz="28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5019" y="2276872"/>
            <a:ext cx="613180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“ Психологічний  супровід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Розвитку  Успішної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Особистості учнів ”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5" name="Picture 3" descr="E:\ВІДКРИТИЙ ЗАХІД\відкритий захід 5 кл\SAM_1148.JPG"/>
          <p:cNvPicPr>
            <a:picLocks noChangeAspect="1" noChangeArrowheads="1"/>
          </p:cNvPicPr>
          <p:nvPr/>
        </p:nvPicPr>
        <p:blipFill>
          <a:blip r:embed="rId3" cstate="print"/>
          <a:srcRect b="13641"/>
          <a:stretch>
            <a:fillRect/>
          </a:stretch>
        </p:blipFill>
        <p:spPr bwMode="auto">
          <a:xfrm>
            <a:off x="0" y="4596349"/>
            <a:ext cx="3491880" cy="2261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тренінг 9 кл\SAM_09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429132"/>
            <a:ext cx="2736304" cy="228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автобус\DSC039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857628"/>
            <a:ext cx="2786082" cy="199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75656" y="209546"/>
            <a:ext cx="622818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Соціально-психологічна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служба на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варті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інноваційної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endParaRPr kumimoji="0" lang="ru-RU" sz="3200" i="0" u="none" strike="noStrike" normalizeH="0" baseline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oombob.ru/img/picture/May/12/cbdb0cf2fe3656351a1f8126b91720b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85860"/>
            <a:ext cx="8072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Психологічне кредо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64904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Успіх приходить лише до того, хто його прагне,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хто вміє максимально використати все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найкраще із власних </a:t>
            </a:r>
            <a:r>
              <a:rPr lang="en-US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внутрішніх </a:t>
            </a:r>
            <a:r>
              <a:rPr lang="en-US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ресурсів.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Не чекайте, що хтось відкриє вас, 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відрийте себе самі, скажіть собі : 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" Я хочу, я можу, я зроблю ". </a:t>
            </a:r>
            <a:b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Щастя й успіх - у ваших </a:t>
            </a:r>
            <a:r>
              <a:rPr lang="en-US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800" b="1" kern="0" dirty="0" smtClean="0">
                <a:solidFill>
                  <a:srgbClr val="0000FF"/>
                </a:solidFill>
                <a:latin typeface="Monotype Corsiva" pitchFamily="66" charset="0"/>
              </a:rPr>
              <a:t>руках !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oombob.ru/img/picture/May/12/cbdb0cf2fe3656351a1f8126b91720b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51921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Мої професійні </a:t>
            </a:r>
          </a:p>
          <a:p>
            <a:pPr algn="ctr"/>
            <a:r>
              <a:rPr lang="uk-UA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завдання: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9" y="1643050"/>
            <a:ext cx="7572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/>
              <a:t>Допомогти дітям і дорослим: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Пізнати краще себе ( свій характер, здібності, можливості,</a:t>
            </a:r>
          </a:p>
          <a:p>
            <a:r>
              <a:rPr lang="uk-UA" i="1" dirty="0" smtClean="0"/>
              <a:t>тип особистості);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Навчитись розуміти себе і свої переживання та адекватно виражати почуття; навчитись розуміти інших людей;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Позбутися страхів, переживань, відчуття самотності та інших неприємних  відчуттів, психологічної залежності та навчитися боротися з ними;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Навчитись ставити цілі й досягати поставленої мети;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Стати впевненим у собі, у свої силах, полюбити себе та життя;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Сформувати навички ефективного спілкування; навчитись уникати</a:t>
            </a:r>
          </a:p>
          <a:p>
            <a:r>
              <a:rPr lang="uk-UA" i="1" dirty="0" smtClean="0"/>
              <a:t>    конфліктів та </a:t>
            </a:r>
            <a:r>
              <a:rPr lang="uk-UA" i="1" dirty="0" err="1" smtClean="0"/>
              <a:t>“правильно”</a:t>
            </a:r>
            <a:r>
              <a:rPr lang="uk-UA" i="1" dirty="0" smtClean="0"/>
              <a:t> виходити з них;</a:t>
            </a:r>
          </a:p>
          <a:p>
            <a:pPr lvl="2">
              <a:buFont typeface="Wingdings" pitchFamily="2" charset="2"/>
              <a:buChar char="ü"/>
            </a:pPr>
            <a:r>
              <a:rPr lang="uk-UA" i="1" dirty="0" smtClean="0"/>
              <a:t>  Дізнатися, як зберегти або відновити душевну рівновагу,           </a:t>
            </a:r>
          </a:p>
          <a:p>
            <a:r>
              <a:rPr lang="uk-UA" i="1" dirty="0" smtClean="0"/>
              <a:t>                                 знайти вихід із проблемної ситуації, навчитись           </a:t>
            </a:r>
          </a:p>
          <a:p>
            <a:r>
              <a:rPr lang="uk-UA" i="1" dirty="0" smtClean="0"/>
              <a:t>                             самостійно організувати навчальну діяльність  та  </a:t>
            </a:r>
          </a:p>
          <a:p>
            <a:r>
              <a:rPr lang="uk-UA" i="1" dirty="0" smtClean="0"/>
              <a:t>                                       досягати успішних результатів</a:t>
            </a:r>
          </a:p>
          <a:p>
            <a:pPr>
              <a:buFont typeface="Wingdings" pitchFamily="2" charset="2"/>
              <a:buChar char="ü"/>
            </a:pPr>
            <a:endParaRPr lang="uk-UA" i="1" dirty="0" smtClean="0"/>
          </a:p>
          <a:p>
            <a:endParaRPr lang="uk-UA" i="1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oombob.ru/img/picture/May/12/cbdb0cf2fe3656351a1f8126b91720b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642918"/>
            <a:ext cx="60494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Самоосвітню діяльність здійснюю через: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85927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Роботу над </a:t>
            </a:r>
            <a:r>
              <a:rPr lang="uk-UA" dirty="0" err="1" smtClean="0"/>
              <a:t>над</a:t>
            </a:r>
            <a:r>
              <a:rPr lang="uk-UA" dirty="0" smtClean="0"/>
              <a:t> науково-методичною проблемою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Вивчення психолого-педагогічної та науково-методичної літератури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Підготовку до участі у методичних об ̕єднаннях  педагогічних працівників;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Вивчення досвіду колег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Теоретичну роботу і апробацію особистих матеріалів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uk-UA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14612" y="5072074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66FF"/>
                </a:solidFill>
              </a:rPr>
              <a:t>Якщо удосконалюєш себе, то хіба буде важко управляти  державою? Якщо не можеш удосконалити себе, то як же зможеш удосконалювати інших людей?</a:t>
            </a:r>
          </a:p>
          <a:p>
            <a:r>
              <a:rPr lang="uk-UA" b="1" i="1" dirty="0" smtClean="0">
                <a:solidFill>
                  <a:srgbClr val="0066FF"/>
                </a:solidFill>
              </a:rPr>
              <a:t>			                     Конфуцій</a:t>
            </a:r>
            <a:endParaRPr lang="ru-RU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http://fotoham.ru/img/picture/Jun/05/00a450033c150cce4e7fa6677c9426ff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 rot="4736446" flipV="1">
            <a:off x="399517" y="4286558"/>
            <a:ext cx="2407001" cy="10405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590600">
            <a:off x="6121027" y="4193309"/>
            <a:ext cx="2466354" cy="1197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67744" y="4005064"/>
          <a:ext cx="43204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95536" y="1124744"/>
          <a:ext cx="38907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88024" y="1052736"/>
          <a:ext cx="39604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8130" name="Picture 2" descr="http://shkolurok.ucoz.net/_nw/0/6243045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03648" y="1844824"/>
            <a:ext cx="1584176" cy="118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верх стрелка 8"/>
          <p:cNvSpPr/>
          <p:nvPr/>
        </p:nvSpPr>
        <p:spPr>
          <a:xfrm>
            <a:off x="2987824" y="0"/>
            <a:ext cx="3312368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8" descr="http://previews.123rf.com/images/clairev/clairev1211/clairev121100031/16273042-Family-theme-image-2--Stock-Vector-family-cartoon-grandparents.jpg"/>
          <p:cNvPicPr>
            <a:picLocks noChangeAspect="1" noChangeArrowheads="1"/>
          </p:cNvPicPr>
          <p:nvPr/>
        </p:nvPicPr>
        <p:blipFill>
          <a:blip r:embed="rId19" cstate="print"/>
          <a:srcRect t="6537" r="65937" b="32999"/>
          <a:stretch>
            <a:fillRect/>
          </a:stretch>
        </p:blipFill>
        <p:spPr bwMode="auto">
          <a:xfrm>
            <a:off x="6156176" y="1700808"/>
            <a:ext cx="1224136" cy="1332149"/>
          </a:xfrm>
          <a:prstGeom prst="rect">
            <a:avLst/>
          </a:prstGeom>
          <a:noFill/>
        </p:spPr>
      </p:pic>
      <p:pic>
        <p:nvPicPr>
          <p:cNvPr id="48140" name="Picture 12" descr="http://vuelo.ucoz.ru/Nach_shkola/0e70964e025469fd6f7ca3e68bdb4b4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896" y="4293096"/>
            <a:ext cx="1584176" cy="168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http://fotoham.ru/img/picture/Jun/05/00a450033c150cce4e7fa6677c9426ff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00034" y="692696"/>
            <a:ext cx="2000264" cy="5450948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1857364"/>
            <a:ext cx="64294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Я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И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00174"/>
            <a:ext cx="48282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Я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Ь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І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635896" y="0"/>
            <a:ext cx="4929222" cy="1000132"/>
          </a:xfrm>
          <a:prstGeom prst="doubleWave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волна 7"/>
          <p:cNvSpPr/>
          <p:nvPr/>
        </p:nvSpPr>
        <p:spPr>
          <a:xfrm>
            <a:off x="3635896" y="1052736"/>
            <a:ext cx="4929222" cy="1000132"/>
          </a:xfrm>
          <a:prstGeom prst="doubleWave">
            <a:avLst/>
          </a:prstGeom>
          <a:solidFill>
            <a:srgbClr val="00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волна 8"/>
          <p:cNvSpPr/>
          <p:nvPr/>
        </p:nvSpPr>
        <p:spPr>
          <a:xfrm>
            <a:off x="3635896" y="2204864"/>
            <a:ext cx="4929222" cy="1000132"/>
          </a:xfrm>
          <a:prstGeom prst="doubleWave">
            <a:avLst/>
          </a:prstGeom>
          <a:solidFill>
            <a:srgbClr val="CC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>
            <a:off x="3635896" y="3284984"/>
            <a:ext cx="4929222" cy="1000132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>
            <a:off x="3707904" y="4437112"/>
            <a:ext cx="4929222" cy="1000132"/>
          </a:xfrm>
          <a:prstGeom prst="double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60648"/>
            <a:ext cx="3482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Психодіагностика 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340768"/>
            <a:ext cx="2961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Психокорекція 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420888"/>
            <a:ext cx="3142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Консультування</a:t>
            </a:r>
            <a:r>
              <a:rPr lang="uk-UA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500438"/>
            <a:ext cx="4308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Психологічна просвіта 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4643446"/>
            <a:ext cx="3861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Психопрофілактика 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267744" y="908720"/>
            <a:ext cx="1296144" cy="2430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8" idx="1"/>
          </p:cNvCxnSpPr>
          <p:nvPr/>
        </p:nvCxnSpPr>
        <p:spPr>
          <a:xfrm flipV="1">
            <a:off x="2250265" y="1552802"/>
            <a:ext cx="1385631" cy="1865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  <a:endCxn id="9" idx="1"/>
          </p:cNvCxnSpPr>
          <p:nvPr/>
        </p:nvCxnSpPr>
        <p:spPr>
          <a:xfrm flipV="1">
            <a:off x="2250265" y="2704930"/>
            <a:ext cx="1385631" cy="713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0" idx="1"/>
          </p:cNvCxnSpPr>
          <p:nvPr/>
        </p:nvCxnSpPr>
        <p:spPr>
          <a:xfrm>
            <a:off x="2250265" y="3418170"/>
            <a:ext cx="1385631" cy="366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67744" y="3429000"/>
            <a:ext cx="136815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67744" y="3429000"/>
            <a:ext cx="1296144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войная волна 37"/>
          <p:cNvSpPr/>
          <p:nvPr/>
        </p:nvSpPr>
        <p:spPr>
          <a:xfrm>
            <a:off x="3707904" y="5589240"/>
            <a:ext cx="5221814" cy="1000132"/>
          </a:xfrm>
          <a:prstGeom prst="double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5857892"/>
            <a:ext cx="536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Організаційно-методична робота </a:t>
            </a:r>
            <a:endParaRPr lang="ru-RU" sz="2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c501.4shared.com/img/lzriyclG/s7/12bd4e430d0/Molduras_momentos_especiais_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836712"/>
            <a:ext cx="5587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Психодіагностика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785926"/>
            <a:ext cx="6715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i="1" dirty="0" smtClean="0"/>
              <a:t>Психологічна діагностика дитини з ціллю визначення її психічного розвитку, відповідності розвитку віковим нормам;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i="1" dirty="0" smtClean="0"/>
              <a:t>Вивчення сформованості визначених новоутворень;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i="1" dirty="0" smtClean="0"/>
              <a:t>Вивчення психологічних особливостей дітей, їх здібностей, нахилів, забезпечення індивідуального підходу до  кожної дитини, допомоги у самовизначенні;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i="1" dirty="0" smtClean="0"/>
              <a:t>Діагностика спілкування дітей з дорослими та однолітками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1458</TotalTime>
  <Words>621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129</cp:revision>
  <dcterms:created xsi:type="dcterms:W3CDTF">2013-08-26T13:42:44Z</dcterms:created>
  <dcterms:modified xsi:type="dcterms:W3CDTF">2016-08-25T18:25:14Z</dcterms:modified>
</cp:coreProperties>
</file>