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1" r:id="rId4"/>
    <p:sldId id="265" r:id="rId5"/>
    <p:sldId id="261" r:id="rId6"/>
    <p:sldId id="263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0033CC"/>
    <a:srgbClr val="FF9933"/>
    <a:srgbClr val="99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44;&#1080;&#1072;&#1075;&#1088;&#1072;&#1084;&#1084;&#1072;%20&#1074;%20Microsoft%20Office%20Word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spPr>
            <a:solidFill>
              <a:srgbClr val="66FF99"/>
            </a:solidFill>
          </c:spPr>
          <c:explosion val="25"/>
          <c:dPt>
            <c:idx val="1"/>
            <c:spPr>
              <a:solidFill>
                <a:srgbClr val="FFCCFF"/>
              </a:solidFill>
            </c:spPr>
          </c:dPt>
          <c:dLbls>
            <c:dLbl>
              <c:idx val="0"/>
              <c:layout>
                <c:manualLayout>
                  <c:x val="-0.17961876640419946"/>
                  <c:y val="-0.1125758238553515"/>
                </c:manualLayout>
              </c:layout>
              <c:spPr/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showPercent val="1"/>
            </c:dLbl>
            <c:dLbl>
              <c:idx val="1"/>
              <c:layout>
                <c:manualLayout>
                  <c:x val="0.14682699037620331"/>
                  <c:y val="3.868657042869645E-2"/>
                </c:manualLayout>
              </c:layout>
              <c:spPr/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showPercent val="1"/>
            </c:dLbl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Percent val="1"/>
            <c:showLeaderLines val="1"/>
          </c:dLbls>
          <c:cat>
            <c:strLit>
              <c:ptCount val="1"/>
              <c:pt idx="0">
                <c:v>високий</c:v>
              </c:pt>
            </c:strLit>
          </c:cat>
          <c:val>
            <c:numRef>
              <c:f>'[Диаграмма в Microsoft Office Word]Лист1'!$A$4:$B$4</c:f>
              <c:numCache>
                <c:formatCode>0%</c:formatCode>
                <c:ptCount val="2"/>
                <c:pt idx="0">
                  <c:v>0.59000000000000041</c:v>
                </c:pt>
                <c:pt idx="1">
                  <c:v>0.41000000000000031</c:v>
                </c:pt>
              </c:numCache>
            </c:numRef>
          </c:val>
        </c:ser>
        <c:dLbls>
          <c:showPercent val="1"/>
        </c:dLbls>
      </c:pie3DChart>
    </c:plotArea>
    <c:plotVisOnly val="1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0.26863</cdr:x>
      <cdr:y>0.84541</cdr:y>
    </cdr:from>
    <cdr:to>
      <cdr:x>0.39155</cdr:x>
      <cdr:y>0.97388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80011" y="3056212"/>
          <a:ext cx="814504" cy="4644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i="1"/>
            <a:t>достатній</a:t>
          </a:r>
        </a:p>
      </cdr:txBody>
    </cdr:sp>
  </cdr:relSizeAnchor>
  <cdr:relSizeAnchor xmlns:cdr="http://schemas.openxmlformats.org/drawingml/2006/chartDrawing">
    <cdr:from>
      <cdr:x>0.18367</cdr:x>
      <cdr:y>0.86453</cdr:y>
    </cdr:from>
    <cdr:to>
      <cdr:x>0.2587</cdr:x>
      <cdr:y>0.94475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1217020" y="3125338"/>
          <a:ext cx="497195" cy="28998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CCFF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0.67104</cdr:x>
      <cdr:y>0.84887</cdr:y>
    </cdr:from>
    <cdr:to>
      <cdr:x>0.79396</cdr:x>
      <cdr:y>0.97735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446520" y="3068719"/>
          <a:ext cx="814504" cy="4644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800" b="1" i="1"/>
            <a:t>високий</a:t>
          </a:r>
        </a:p>
      </cdr:txBody>
    </cdr:sp>
  </cdr:relSizeAnchor>
  <cdr:relSizeAnchor xmlns:cdr="http://schemas.openxmlformats.org/drawingml/2006/chartDrawing">
    <cdr:from>
      <cdr:x>0.587</cdr:x>
      <cdr:y>0.87208</cdr:y>
    </cdr:from>
    <cdr:to>
      <cdr:x>0.66203</cdr:x>
      <cdr:y>0.9523</cdr:y>
    </cdr:to>
    <cdr:sp macro="" textlink="">
      <cdr:nvSpPr>
        <cdr:cNvPr id="6" name="Скругленный прямоугольник 5"/>
        <cdr:cNvSpPr/>
      </cdr:nvSpPr>
      <cdr:spPr>
        <a:xfrm xmlns:a="http://schemas.openxmlformats.org/drawingml/2006/main">
          <a:off x="3889612" y="3152632"/>
          <a:ext cx="497195" cy="28998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66FF99"/>
        </a:solidFill>
        <a:ln xmlns:a="http://schemas.openxmlformats.org/drawingml/2006/main" w="25400" cap="flat" cmpd="sng" algn="ctr">
          <a:solidFill>
            <a:srgbClr val="4F81BD">
              <a:shade val="5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17C7-03F2-4C90-9150-39E460052FC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4682-FDF6-4E57-8B1C-2D46FBEB4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17C7-03F2-4C90-9150-39E460052FC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4682-FDF6-4E57-8B1C-2D46FBEB4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17C7-03F2-4C90-9150-39E460052FC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4682-FDF6-4E57-8B1C-2D46FBEB4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17C7-03F2-4C90-9150-39E460052FC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4682-FDF6-4E57-8B1C-2D46FBEB4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17C7-03F2-4C90-9150-39E460052FC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4682-FDF6-4E57-8B1C-2D46FBEB4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17C7-03F2-4C90-9150-39E460052FC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4682-FDF6-4E57-8B1C-2D46FBEB4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17C7-03F2-4C90-9150-39E460052FC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4682-FDF6-4E57-8B1C-2D46FBEB4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17C7-03F2-4C90-9150-39E460052FC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4682-FDF6-4E57-8B1C-2D46FBEB4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17C7-03F2-4C90-9150-39E460052FC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4682-FDF6-4E57-8B1C-2D46FBEB4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17C7-03F2-4C90-9150-39E460052FC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4682-FDF6-4E57-8B1C-2D46FBEB4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17C7-03F2-4C90-9150-39E460052FC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D4682-FDF6-4E57-8B1C-2D46FBEB4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C17C7-03F2-4C90-9150-39E460052FC0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D4682-FDF6-4E57-8B1C-2D46FBEB4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Шаблон портфолио учителя - Скачать программ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347864" y="2348880"/>
            <a:ext cx="41585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Портфол</a:t>
            </a:r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іо</a:t>
            </a: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5 класу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3342" y="1124744"/>
            <a:ext cx="51798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Миколаївська</a:t>
            </a:r>
          </a:p>
          <a:p>
            <a:pPr algn="ctr"/>
            <a:r>
              <a:rPr lang="uk-UA" sz="2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загальноосвітня школа-інтернат </a:t>
            </a:r>
          </a:p>
          <a:p>
            <a:pPr algn="ctr"/>
            <a:r>
              <a:rPr lang="uk-UA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І-ІІІ ступенів № 3</a:t>
            </a:r>
            <a:endParaRPr lang="ru-RU" sz="2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58222">
            <a:off x="3587113" y="4864147"/>
            <a:ext cx="293702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2014-2015 </a:t>
            </a:r>
          </a:p>
          <a:p>
            <a:pPr algn="ctr"/>
            <a:r>
              <a:rPr lang="uk-UA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навчальний рік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5.depositphotos.com/1012125/468/i/450/depositphotos_4683458-Frame-with-hand-drawn-children-silhouet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9" name="Picture 1" descr="D:\С П О Р Т\104PHOTO\SAM_2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357430"/>
            <a:ext cx="4687531" cy="3515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3108" y="928670"/>
            <a:ext cx="48787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Майстер-клас з </a:t>
            </a:r>
            <a:r>
              <a:rPr lang="uk-UA" sz="2000" b="1" cap="none" spc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майстром спорту, </a:t>
            </a:r>
          </a:p>
          <a:p>
            <a:pPr algn="ctr"/>
            <a:r>
              <a:rPr lang="uk-UA" sz="2000" b="1" cap="none" spc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бронзовим призером Чемпіонату  Європи</a:t>
            </a:r>
          </a:p>
          <a:p>
            <a:pPr algn="ctr"/>
            <a:r>
              <a:rPr lang="uk-UA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 греблі на каное</a:t>
            </a:r>
          </a:p>
          <a:p>
            <a:pPr algn="ctr"/>
            <a:r>
              <a:rPr lang="uk-UA" sz="2000" b="1" cap="none" spc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Приходько  Михайлом  Леонідовичем</a:t>
            </a:r>
            <a:endParaRPr lang="ru-RU" sz="2000" b="1" cap="none" spc="0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качати українські пісні з торента &quot; WWW.ГОАЛБОX.Р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332656"/>
            <a:ext cx="5216043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Подорож </a:t>
            </a:r>
          </a:p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козацькими стежками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3794" name="Picture 2" descr="D:\захид\DSCN3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2889250" cy="2166938"/>
          </a:xfrm>
          <a:prstGeom prst="rect">
            <a:avLst/>
          </a:prstGeom>
          <a:noFill/>
        </p:spPr>
      </p:pic>
      <p:pic>
        <p:nvPicPr>
          <p:cNvPr id="33795" name="Picture 3" descr="D:\захид\DSCN3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293096"/>
            <a:ext cx="2952328" cy="2214247"/>
          </a:xfrm>
          <a:prstGeom prst="rect">
            <a:avLst/>
          </a:prstGeom>
          <a:noFill/>
        </p:spPr>
      </p:pic>
      <p:pic>
        <p:nvPicPr>
          <p:cNvPr id="33796" name="Picture 4" descr="D:\захид\DSCN3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9691" y="3068960"/>
            <a:ext cx="2784309" cy="2088232"/>
          </a:xfrm>
          <a:prstGeom prst="rect">
            <a:avLst/>
          </a:prstGeom>
          <a:noFill/>
        </p:spPr>
      </p:pic>
      <p:pic>
        <p:nvPicPr>
          <p:cNvPr id="33797" name="Picture 5" descr="D:\захид\DSCN3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772816"/>
            <a:ext cx="2976331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Картинки нотный стан, скрипичный ключ, мелодия, музыка - обои 1680x1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D:\19.11.2014\SAM_27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6"/>
            <a:ext cx="3816425" cy="28623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23" name="Picture 3" descr="D:\19.11.2014\SAM_2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76672"/>
            <a:ext cx="3803915" cy="28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24" name="Picture 4" descr="D:\19.11.2014\SAM_28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645024"/>
            <a:ext cx="3652120" cy="27390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548680"/>
            <a:ext cx="44673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Школа</a:t>
            </a:r>
          </a:p>
          <a:p>
            <a:pPr algn="ctr"/>
            <a:r>
              <a:rPr lang="uk-U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шукає таланти 3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Использование солнца для нагрева дома солнечное отопление - Стройпрос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916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5013176"/>
            <a:ext cx="4758034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Національно-патріотичне</a:t>
            </a:r>
          </a:p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 виховання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34820" name="Picture 4" descr="D:\школа має талант\SAM_27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366" y="980728"/>
            <a:ext cx="4121619" cy="3091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 descr="D:\школа має талант\SAM_27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32656"/>
            <a:ext cx="35523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УПРАВЛЕНИЕ ПО ОРГАНИЗАЦИИ ДЕЯТЕЛЬНОСТИ МИРОВЫХ СУДЕЙ РЕСПУБЛИКИ ИНГУШЕТ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404664"/>
            <a:ext cx="8136904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Міжнародний день інвалідів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6867" name="Picture 3" descr="D:\DSCN3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3419873" cy="25649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6868" name="Picture 4" descr="D:\DSCN3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1169" y="1556792"/>
            <a:ext cx="3692831" cy="2769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3" name="Picture 7" descr="Новогодний фон со снежинками - Обои на рабочий стол - Праздники - Прикольные фото обои Wallpaper-Table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106" cy="6858000"/>
          </a:xfrm>
          <a:prstGeom prst="rect">
            <a:avLst/>
          </a:prstGeom>
          <a:noFill/>
        </p:spPr>
      </p:pic>
      <p:pic>
        <p:nvPicPr>
          <p:cNvPr id="39939" name="Picture 3" descr="D:\Изображение\Изображение 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7" y="3643314"/>
            <a:ext cx="4987671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D:\Изображение\Изображение 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476672"/>
            <a:ext cx="5026519" cy="30237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9941" name="Picture 5" descr="D:\Изображение\Изображение 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827184">
            <a:off x="5188574" y="1141570"/>
            <a:ext cx="4150256" cy="274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43636" y="4714884"/>
            <a:ext cx="25394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Новий </a:t>
            </a:r>
          </a:p>
          <a:p>
            <a:pPr algn="ctr"/>
            <a:r>
              <a:rPr lang="uk-UA" sz="5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рік</a:t>
            </a:r>
            <a:endParaRPr lang="ru-RU" sz="5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blackberryos.com/attachments/640-x-480/3281d1332662250-80-full-hd-windows-7-640x480-wallpapers-blackberry-win-7-640x480-hd-wp-29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3" name="Picture 3" descr="D:\DSCN3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5517034" cy="4137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Прямоугольник 3"/>
          <p:cNvSpPr/>
          <p:nvPr/>
        </p:nvSpPr>
        <p:spPr>
          <a:xfrm>
            <a:off x="1187624" y="404664"/>
            <a:ext cx="7474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Зустріч з учасником АТО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96952"/>
            <a:ext cx="3275856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/>
              <a:t>Миру в </a:t>
            </a:r>
            <a:r>
              <a:rPr lang="ru-RU" sz="2000" b="1" dirty="0" err="1" smtClean="0"/>
              <a:t>Україні</a:t>
            </a:r>
            <a:r>
              <a:rPr lang="ru-RU" sz="2000" b="1" dirty="0" smtClean="0"/>
              <a:t> - бути!</a:t>
            </a:r>
            <a:br>
              <a:rPr lang="ru-RU" sz="2000" b="1" dirty="0" smtClean="0"/>
            </a:br>
            <a:r>
              <a:rPr lang="ru-RU" sz="2000" b="1" dirty="0" smtClean="0"/>
              <a:t>Миру </a:t>
            </a:r>
            <a:r>
              <a:rPr lang="ru-RU" sz="2000" b="1" dirty="0" err="1" smtClean="0"/>
              <a:t>хочуть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добрі</a:t>
            </a:r>
            <a:r>
              <a:rPr lang="ru-RU" sz="2000" b="1" dirty="0" smtClean="0"/>
              <a:t> люди</a:t>
            </a:r>
            <a:br>
              <a:rPr lang="ru-RU" sz="2000" b="1" dirty="0" smtClean="0"/>
            </a:br>
            <a:r>
              <a:rPr lang="ru-RU" sz="2000" b="1" dirty="0" smtClean="0"/>
              <a:t>І </a:t>
            </a:r>
            <a:r>
              <a:rPr lang="ru-RU" sz="2000" b="1" dirty="0" err="1" smtClean="0"/>
              <a:t>дорослі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малі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err="1" smtClean="0"/>
              <a:t>Прагнуть</a:t>
            </a:r>
            <a:r>
              <a:rPr lang="ru-RU" sz="2000" b="1" dirty="0" smtClean="0"/>
              <a:t> миру на </a:t>
            </a:r>
            <a:r>
              <a:rPr lang="ru-RU" sz="2000" b="1" dirty="0" err="1" smtClean="0"/>
              <a:t>Землі</a:t>
            </a:r>
            <a:r>
              <a:rPr lang="ru-RU" sz="2000" b="1" dirty="0" smtClean="0"/>
              <a:t>!</a:t>
            </a:r>
            <a:endParaRPr lang="ru-RU" sz="20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ії скачать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</p:spPr>
      </p:pic>
      <p:pic>
        <p:nvPicPr>
          <p:cNvPr id="32771" name="Picture 3" descr="D:\DSCN3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3707904" cy="2780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5" descr="D:\DSCN3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0"/>
            <a:ext cx="3851920" cy="2888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2774" name="Picture 6" descr="D:\DSCN34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7072"/>
            <a:ext cx="3707904" cy="2780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2776" name="Picture 8" descr="D:\DSCN34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3150" y="3962362"/>
            <a:ext cx="3860850" cy="2895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35040" y="2967335"/>
            <a:ext cx="8273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Екологічне    виховання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Готовтесь к фотосессии маргарин Хозяюш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cc\Desktop\Изображение\Изображение 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876"/>
            <a:ext cx="4783531" cy="287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cc\Desktop\Изображение\Изображение 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57166"/>
            <a:ext cx="4037599" cy="24288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6" name="Picture 4" descr="C:\Users\cc\Desktop\Изображение\Изображение 0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536684" y="2393551"/>
            <a:ext cx="3166466" cy="1904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998698" y="571480"/>
            <a:ext cx="414530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Міс Господарочка</a:t>
            </a:r>
            <a:endParaRPr lang="ru-RU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DiZona - все для дизай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cc\Desktop\С П О Р Т\DSCN3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214422"/>
            <a:ext cx="5524539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42910" y="5572140"/>
            <a:ext cx="799911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Казка </a:t>
            </a:r>
            <a:r>
              <a:rPr lang="uk-UA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“Снігова</a:t>
            </a:r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королева”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Фоны для презентации школьны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10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28662" y="285728"/>
            <a:ext cx="75408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0099"/>
                </a:solidFill>
                <a:latin typeface="Book Antiqua" pitchFamily="18" charset="0"/>
              </a:rPr>
              <a:t>Ми веселі, дружні, кмітливі, </a:t>
            </a:r>
          </a:p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0099"/>
                </a:solidFill>
                <a:latin typeface="Book Antiqua" pitchFamily="18" charset="0"/>
              </a:rPr>
              <a:t>допитливі і щирі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90099"/>
              </a:solidFill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572140"/>
            <a:ext cx="84834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0099"/>
                </a:solidFill>
                <a:latin typeface="Book Antiqua" pitchFamily="18" charset="0"/>
              </a:rPr>
              <a:t>Нас  10  хлопчиків  та  7 дівчаток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90099"/>
              </a:solidFill>
              <a:latin typeface="Book Antiqua" pitchFamily="18" charset="0"/>
            </a:endParaRPr>
          </a:p>
        </p:txBody>
      </p:sp>
      <p:pic>
        <p:nvPicPr>
          <p:cNvPr id="23553" name="Picture 1" descr="D:\Изображение\Изображение 009.jpg"/>
          <p:cNvPicPr>
            <a:picLocks noChangeAspect="1" noChangeArrowheads="1"/>
          </p:cNvPicPr>
          <p:nvPr/>
        </p:nvPicPr>
        <p:blipFill>
          <a:blip r:embed="rId3" cstate="print"/>
          <a:srcRect r="7693"/>
          <a:stretch>
            <a:fillRect/>
          </a:stretch>
        </p:blipFill>
        <p:spPr bwMode="auto">
          <a:xfrm>
            <a:off x="1357290" y="1643050"/>
            <a:ext cx="6320829" cy="4000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D:\Изображение\Изображение 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928934"/>
            <a:ext cx="5972753" cy="3592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1" name="Picture 9" descr="Plaque to Vereshchag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332656"/>
            <a:ext cx="1753127" cy="233516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14290"/>
            <a:ext cx="557601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Екскурсія до </a:t>
            </a:r>
          </a:p>
          <a:p>
            <a:pPr algn="ctr"/>
            <a:r>
              <a:rPr lang="uk-UA" sz="36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Миколаївського обласного</a:t>
            </a:r>
          </a:p>
          <a:p>
            <a:pPr algn="ctr"/>
            <a:r>
              <a:rPr lang="uk-UA" sz="3600" b="1" cap="none" spc="0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художнього музею</a:t>
            </a:r>
          </a:p>
          <a:p>
            <a:pPr algn="ctr"/>
            <a:r>
              <a:rPr lang="uk-UA" sz="36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ім. В.В.Верещагіна</a:t>
            </a:r>
            <a:endParaRPr lang="ru-RU" sz="3600" b="1" cap="none" spc="0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0" name="Picture 2" descr="Сходниц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786322"/>
            <a:ext cx="2381234" cy="1785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Фоны для презентаций сказочны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2" name="Picture 4" descr="D:\Изображение\Изображение 018.jpg"/>
          <p:cNvPicPr>
            <a:picLocks noChangeAspect="1" noChangeArrowheads="1"/>
          </p:cNvPicPr>
          <p:nvPr/>
        </p:nvPicPr>
        <p:blipFill>
          <a:blip r:embed="rId3" cstate="print"/>
          <a:srcRect l="21576" t="5205" r="26563"/>
          <a:stretch>
            <a:fillRect/>
          </a:stretch>
        </p:blipFill>
        <p:spPr bwMode="auto">
          <a:xfrm>
            <a:off x="611560" y="857232"/>
            <a:ext cx="2704600" cy="297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3" name="Picture 5" descr="D:\Изображение\Изображение 020.jpg"/>
          <p:cNvPicPr>
            <a:picLocks noChangeAspect="1" noChangeArrowheads="1"/>
          </p:cNvPicPr>
          <p:nvPr/>
        </p:nvPicPr>
        <p:blipFill>
          <a:blip r:embed="rId4" cstate="print"/>
          <a:srcRect l="20100" t="10114" r="14194"/>
          <a:stretch>
            <a:fillRect/>
          </a:stretch>
        </p:blipFill>
        <p:spPr bwMode="auto">
          <a:xfrm>
            <a:off x="5142705" y="785794"/>
            <a:ext cx="3254151" cy="267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3" descr="D:\Изображение\Изображение 022.jpg"/>
          <p:cNvPicPr>
            <a:picLocks noChangeAspect="1" noChangeArrowheads="1"/>
          </p:cNvPicPr>
          <p:nvPr/>
        </p:nvPicPr>
        <p:blipFill>
          <a:blip r:embed="rId5" cstate="print"/>
          <a:srcRect t="13796" r="11610" b="11341"/>
          <a:stretch>
            <a:fillRect/>
          </a:stretch>
        </p:blipFill>
        <p:spPr bwMode="auto">
          <a:xfrm>
            <a:off x="1547664" y="2996952"/>
            <a:ext cx="5935919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67544" y="5805264"/>
            <a:ext cx="800655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Щоб</a:t>
            </a:r>
            <a:r>
              <a:rPr lang="ru-RU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добре </a:t>
            </a:r>
            <a:r>
              <a:rPr lang="ru-RU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жити</a:t>
            </a:r>
            <a:r>
              <a:rPr lang="ru-RU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треба </a:t>
            </a:r>
            <a:r>
              <a:rPr lang="ru-RU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працю</a:t>
            </a:r>
            <a:r>
              <a:rPr lang="ru-RU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любити</a:t>
            </a:r>
            <a:endParaRPr lang="ru-RU" sz="3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Фон для презентаций о спорт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4363" cy="6858000"/>
          </a:xfrm>
          <a:prstGeom prst="rect">
            <a:avLst/>
          </a:prstGeom>
          <a:noFill/>
        </p:spPr>
      </p:pic>
      <p:sp>
        <p:nvSpPr>
          <p:cNvPr id="1026" name="AutoShape 2" descr="https://mail.yandex.ua/message_part/DSCN4331.JPG?_uid=121946040&amp;name=DSCN4331.JPG&amp;hid=1.2&amp;ids=25500000012585923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mail.yandex.ua/message_part/DSCN4331.JPG?_uid=121946040&amp;name=DSCN4331.JPG&amp;hid=1.2&amp;ids=25500000012585923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mail.yandex.ua/message_part/DSCN4331.JPG?_uid=121946040&amp;name=DSCN4331.JPG&amp;hid=1.2&amp;ids=25500000012585923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cc\Desktop\DSCN4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340768"/>
            <a:ext cx="355239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 descr="C:\Users\cc\Desktop\DSCN43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268760"/>
            <a:ext cx="393643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1" descr="http://www.kamchatka.gov.ru/img/news/b/24964_2359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300191" y="4068247"/>
            <a:ext cx="2843807" cy="2789754"/>
          </a:xfrm>
          <a:prstGeom prst="rect">
            <a:avLst/>
          </a:prstGeom>
          <a:noFill/>
        </p:spPr>
      </p:pic>
      <p:pic>
        <p:nvPicPr>
          <p:cNvPr id="1037" name="Picture 13" descr="Публикации.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-324544" y="0"/>
            <a:ext cx="2895606" cy="22048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483768" y="0"/>
            <a:ext cx="60486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Тато, мама, я – </a:t>
            </a:r>
          </a:p>
          <a:p>
            <a:pPr algn="ctr"/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Спортивна сім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я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32" name="Picture 8" descr="C:\Users\cc\Desktop\DSCN42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555014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2071670" y="285728"/>
            <a:ext cx="5159375" cy="13922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Рівень</a:t>
            </a:r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вихованості</a:t>
            </a:r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 </a:t>
            </a:r>
            <a:r>
              <a:rPr lang="ru-RU" sz="3600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учнів</a:t>
            </a:r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 5  </a:t>
            </a:r>
            <a:r>
              <a:rPr lang="ru-RU" sz="3600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класу</a:t>
            </a:r>
            <a:endParaRPr lang="ru-RU" sz="3600" kern="10" spc="0" dirty="0" smtClean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2014-2015  </a:t>
            </a:r>
            <a:r>
              <a:rPr lang="ru-RU" sz="3600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навчальний</a:t>
            </a:r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 </a:t>
            </a:r>
            <a:r>
              <a:rPr lang="ru-RU" sz="3600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рік</a:t>
            </a:r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071538" y="1571612"/>
          <a:ext cx="7275839" cy="437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для фотошопа осен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3933056"/>
            <a:ext cx="36439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300" dirty="0" err="1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Класний</a:t>
            </a:r>
            <a:r>
              <a:rPr lang="ru-RU" sz="3200" b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spc="300" dirty="0" err="1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керівник</a:t>
            </a:r>
            <a:endParaRPr lang="ru-RU" sz="3200" b="1" spc="300" dirty="0" smtClean="0">
              <a:ln w="11430" cmpd="sng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  <a:p>
            <a:pPr algn="ctr"/>
            <a:r>
              <a:rPr lang="uk-UA" sz="3200" b="1" spc="300" dirty="0" err="1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Маленко</a:t>
            </a:r>
            <a:endParaRPr lang="uk-UA" sz="3200" b="1" spc="300" dirty="0" smtClean="0">
              <a:ln w="11430" cmpd="sng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  <a:p>
            <a:pPr algn="ctr"/>
            <a:r>
              <a:rPr lang="uk-UA" sz="3200" b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Павло Вікторович</a:t>
            </a:r>
            <a:endParaRPr lang="ru-RU" sz="3200" b="1" spc="300" dirty="0">
              <a:ln w="11430" cmpd="sng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1268760"/>
            <a:ext cx="42803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Вихователь</a:t>
            </a:r>
          </a:p>
          <a:p>
            <a:pPr algn="ctr"/>
            <a:r>
              <a:rPr lang="uk-UA" sz="3200" b="1" spc="300" dirty="0" err="1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Андрусенко</a:t>
            </a:r>
            <a:r>
              <a:rPr lang="uk-UA" sz="3200" b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uk-UA" sz="3200" b="1" spc="300" dirty="0" smtClean="0">
                <a:ln w="1143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Олександр Сергійович</a:t>
            </a:r>
            <a:endParaRPr lang="ru-RU" sz="3200" b="1" spc="300" dirty="0">
              <a:ln w="11430" cmpd="sng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19458" name="Picture 2" descr="http://cs623222.vk.me/v623222745/31410/HOPGjsH7mTE.jpg"/>
          <p:cNvPicPr>
            <a:picLocks noChangeAspect="1" noChangeArrowheads="1"/>
          </p:cNvPicPr>
          <p:nvPr/>
        </p:nvPicPr>
        <p:blipFill>
          <a:blip r:embed="rId3" cstate="print"/>
          <a:srcRect l="13351" r="31577" b="47086"/>
          <a:stretch>
            <a:fillRect/>
          </a:stretch>
        </p:blipFill>
        <p:spPr bwMode="auto">
          <a:xfrm flipH="1">
            <a:off x="1187624" y="836712"/>
            <a:ext cx="2520280" cy="3044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60" name="Picture 4" descr="http://cs625525.vk.me/v625525228/1f128/G33JJIbyGaY.jpg"/>
          <p:cNvPicPr>
            <a:picLocks noChangeAspect="1" noChangeArrowheads="1"/>
          </p:cNvPicPr>
          <p:nvPr/>
        </p:nvPicPr>
        <p:blipFill>
          <a:blip r:embed="rId4" cstate="print"/>
          <a:srcRect l="7476" t="17047" r="12161" b="21623"/>
          <a:stretch>
            <a:fillRect/>
          </a:stretch>
        </p:blipFill>
        <p:spPr bwMode="auto">
          <a:xfrm flipH="1">
            <a:off x="5220072" y="2924944"/>
            <a:ext cx="2590818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лонська гімназія - Міжшкільна конференці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060066"/>
            <a:ext cx="2143108" cy="231532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7" y="642919"/>
            <a:ext cx="4965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АКТИВ  5 КЛАСУ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8" name="Picture 4" descr="Тема: Проект &quot;Прислівникова країна&quot; Мета - Л. М. Бречка Використання інноваційних технологій з метою стимулювання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289992"/>
            <a:ext cx="2286016" cy="2067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Овал 8"/>
          <p:cNvSpPr/>
          <p:nvPr/>
        </p:nvSpPr>
        <p:spPr>
          <a:xfrm>
            <a:off x="2786051" y="1000108"/>
            <a:ext cx="3286148" cy="9286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u="sng" dirty="0" smtClean="0">
                <a:latin typeface="+mj-lt"/>
              </a:rPr>
              <a:t>СТАРОСТА</a:t>
            </a:r>
          </a:p>
          <a:p>
            <a:pPr algn="ctr"/>
            <a:r>
              <a:rPr lang="uk-UA" b="1" dirty="0" err="1" smtClean="0">
                <a:latin typeface="+mj-lt"/>
              </a:rPr>
              <a:t>Прозорова</a:t>
            </a:r>
            <a:r>
              <a:rPr lang="uk-UA" b="1" dirty="0" smtClean="0">
                <a:latin typeface="+mj-lt"/>
              </a:rPr>
              <a:t>  Анастасія</a:t>
            </a:r>
            <a:endParaRPr lang="ru-RU" b="1" dirty="0">
              <a:latin typeface="+mj-lt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000369" y="2000240"/>
            <a:ext cx="2928959" cy="107157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u="sng" dirty="0" smtClean="0"/>
              <a:t>ЗАСТУПНИК СТАРОСТИ</a:t>
            </a:r>
          </a:p>
          <a:p>
            <a:pPr algn="ctr"/>
            <a:r>
              <a:rPr lang="uk-UA" sz="2000" b="1" dirty="0" smtClean="0"/>
              <a:t>Караван Петро</a:t>
            </a:r>
            <a:endParaRPr lang="ru-RU" sz="2000" b="1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14286" y="4357695"/>
            <a:ext cx="3500463" cy="10001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u="sng" dirty="0" smtClean="0"/>
          </a:p>
          <a:p>
            <a:pPr algn="ctr"/>
            <a:r>
              <a:rPr lang="uk-UA" b="1" u="sng" dirty="0" smtClean="0"/>
              <a:t>Міністр  дисципліни та порядку</a:t>
            </a:r>
          </a:p>
          <a:p>
            <a:pPr algn="ctr"/>
            <a:endParaRPr lang="uk-UA" dirty="0" smtClean="0"/>
          </a:p>
          <a:p>
            <a:pPr algn="ctr"/>
            <a:r>
              <a:rPr lang="uk-UA" b="1" dirty="0" err="1" smtClean="0"/>
              <a:t>Островська</a:t>
            </a:r>
            <a:r>
              <a:rPr lang="uk-UA" b="1" dirty="0" smtClean="0"/>
              <a:t> </a:t>
            </a:r>
            <a:r>
              <a:rPr lang="uk-UA" b="1" dirty="0" err="1" smtClean="0"/>
              <a:t>Марсела</a:t>
            </a:r>
            <a:endParaRPr lang="uk-UA" dirty="0" smtClean="0"/>
          </a:p>
          <a:p>
            <a:pPr algn="ctr"/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714617" y="3214686"/>
            <a:ext cx="3500463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b="1" u="sng" dirty="0" smtClean="0"/>
              <a:t>Міністр  освіти</a:t>
            </a:r>
          </a:p>
          <a:p>
            <a:pPr algn="ctr"/>
            <a:endParaRPr lang="uk-UA" dirty="0" smtClean="0"/>
          </a:p>
          <a:p>
            <a:pPr algn="ctr"/>
            <a:r>
              <a:rPr lang="uk-UA" b="1" dirty="0" smtClean="0"/>
              <a:t>Швець Микита</a:t>
            </a:r>
          </a:p>
          <a:p>
            <a:pPr algn="ctr"/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357822" y="4357695"/>
            <a:ext cx="3500463" cy="10001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b="1" u="sng" smtClean="0"/>
              <a:t>Міністр  </a:t>
            </a:r>
            <a:r>
              <a:rPr lang="uk-UA" b="1" u="sng" dirty="0" smtClean="0"/>
              <a:t>культури та дозвілля</a:t>
            </a:r>
          </a:p>
          <a:p>
            <a:pPr algn="ctr"/>
            <a:endParaRPr lang="uk-UA" dirty="0" smtClean="0"/>
          </a:p>
          <a:p>
            <a:pPr algn="ctr"/>
            <a:r>
              <a:rPr lang="uk-UA" b="1" dirty="0" err="1" smtClean="0"/>
              <a:t>Борсуцька</a:t>
            </a:r>
            <a:r>
              <a:rPr lang="uk-UA" b="1" dirty="0" smtClean="0"/>
              <a:t> Ніна</a:t>
            </a:r>
          </a:p>
          <a:p>
            <a:pPr algn="ctr"/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85790" y="5500704"/>
            <a:ext cx="3500463" cy="100013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u="sng" dirty="0" smtClean="0"/>
              <a:t>Міністр здоров</a:t>
            </a:r>
            <a:r>
              <a:rPr lang="en-US" b="1" u="sng" dirty="0" smtClean="0"/>
              <a:t>’</a:t>
            </a:r>
            <a:r>
              <a:rPr lang="uk-UA" b="1" u="sng" dirty="0" smtClean="0"/>
              <a:t>я</a:t>
            </a:r>
          </a:p>
          <a:p>
            <a:pPr algn="ctr"/>
            <a:endParaRPr lang="uk-UA" dirty="0" smtClean="0"/>
          </a:p>
          <a:p>
            <a:pPr algn="ctr"/>
            <a:r>
              <a:rPr lang="uk-UA" b="1" dirty="0" smtClean="0"/>
              <a:t>Соколов Назар</a:t>
            </a:r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714881" y="5500704"/>
            <a:ext cx="3500463" cy="100013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b="1" u="sng" dirty="0" smtClean="0"/>
              <a:t>Міністр господарства</a:t>
            </a:r>
          </a:p>
          <a:p>
            <a:pPr algn="ctr"/>
            <a:endParaRPr lang="uk-UA" b="1" dirty="0" smtClean="0"/>
          </a:p>
          <a:p>
            <a:pPr algn="ctr"/>
            <a:r>
              <a:rPr lang="uk-UA" b="1" dirty="0" err="1" smtClean="0"/>
              <a:t>Скринченко</a:t>
            </a:r>
            <a:r>
              <a:rPr lang="uk-UA" b="1" dirty="0" smtClean="0"/>
              <a:t> Ілля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0" name="Picture 32" descr="&quot;Маячок&quot; Сайт учителя начальных классов Станковой Наталии Валентиновны Фоны для презентаций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42911" y="1928803"/>
            <a:ext cx="3143272" cy="7143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sz="2000" b="1" i="1" dirty="0" err="1" smtClean="0"/>
              <a:t>Прозорова</a:t>
            </a:r>
            <a:r>
              <a:rPr lang="uk-UA" sz="2000" b="1" i="1" dirty="0" smtClean="0"/>
              <a:t> Анастасія</a:t>
            </a:r>
            <a:endParaRPr lang="ru-RU" sz="2000" b="1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1844824"/>
            <a:ext cx="13516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Староста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29191" y="1928803"/>
            <a:ext cx="3143272" cy="7143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sz="2000" b="1" i="1" dirty="0" smtClean="0"/>
              <a:t>Караван Петро</a:t>
            </a:r>
            <a:endParaRPr lang="ru-RU" sz="2000" b="1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143504" y="1857364"/>
            <a:ext cx="27574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Заступник старости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723" y="2786059"/>
            <a:ext cx="2714644" cy="11430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sz="1600" b="1" i="1" u="sng" dirty="0" smtClean="0"/>
              <a:t>Швець М.</a:t>
            </a:r>
          </a:p>
          <a:p>
            <a:pPr algn="ctr"/>
            <a:r>
              <a:rPr lang="uk-UA" sz="1600" b="1" i="1" dirty="0" smtClean="0"/>
              <a:t>Романенко В.</a:t>
            </a:r>
          </a:p>
          <a:p>
            <a:pPr algn="ctr"/>
            <a:r>
              <a:rPr lang="uk-UA" sz="1600" b="1" i="1" dirty="0" err="1" smtClean="0"/>
              <a:t>Кудрєєва</a:t>
            </a:r>
            <a:r>
              <a:rPr lang="uk-UA" sz="1600" b="1" i="1" dirty="0" smtClean="0"/>
              <a:t> Н.</a:t>
            </a:r>
            <a:endParaRPr lang="ru-RU" sz="1600" b="1" i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1560" y="2780928"/>
            <a:ext cx="213244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Міністерство освіти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29325" y="2786059"/>
            <a:ext cx="2786083" cy="11430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sz="1600" b="1" i="1" u="sng" dirty="0" smtClean="0"/>
              <a:t>Соколов Н.</a:t>
            </a:r>
          </a:p>
          <a:p>
            <a:pPr algn="ctr"/>
            <a:r>
              <a:rPr lang="uk-UA" sz="1600" b="1" i="1" dirty="0" smtClean="0"/>
              <a:t>Гаєвська С.</a:t>
            </a:r>
          </a:p>
          <a:p>
            <a:pPr algn="ctr"/>
            <a:r>
              <a:rPr lang="uk-UA" sz="1600" b="1" i="1" dirty="0" err="1" smtClean="0"/>
              <a:t>Круду</a:t>
            </a:r>
            <a:r>
              <a:rPr lang="uk-UA" sz="1600" b="1" i="1" dirty="0" smtClean="0"/>
              <a:t> П.</a:t>
            </a:r>
            <a:endParaRPr lang="ru-RU" sz="1600" b="1" i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072198" y="2786058"/>
            <a:ext cx="241277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Міністерство здоров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’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я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000369" y="3214686"/>
            <a:ext cx="2928959" cy="15001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sz="1600" b="1" i="1" u="sng" dirty="0" smtClean="0"/>
          </a:p>
          <a:p>
            <a:pPr algn="ctr"/>
            <a:r>
              <a:rPr lang="uk-UA" sz="1600" b="1" i="1" u="sng" dirty="0" err="1" smtClean="0"/>
              <a:t>Скринченко</a:t>
            </a:r>
            <a:r>
              <a:rPr lang="uk-UA" sz="1600" b="1" i="1" u="sng" dirty="0" smtClean="0"/>
              <a:t> І.</a:t>
            </a:r>
          </a:p>
          <a:p>
            <a:pPr algn="ctr"/>
            <a:r>
              <a:rPr lang="uk-UA" sz="1600" b="1" i="1" dirty="0" err="1" smtClean="0"/>
              <a:t>Слогін</a:t>
            </a:r>
            <a:endParaRPr lang="uk-UA" sz="1600" b="1" i="1" dirty="0" smtClean="0"/>
          </a:p>
          <a:p>
            <a:pPr algn="ctr"/>
            <a:r>
              <a:rPr lang="uk-UA" sz="1600" b="1" i="1" smtClean="0"/>
              <a:t> </a:t>
            </a:r>
            <a:endParaRPr lang="uk-UA" sz="1600" b="1" i="1" dirty="0" smtClean="0"/>
          </a:p>
          <a:p>
            <a:pPr algn="ctr"/>
            <a:endParaRPr lang="ru-RU" sz="1600" b="1" i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000364" y="3286124"/>
            <a:ext cx="290367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Міністерство  </a:t>
            </a:r>
            <a:r>
              <a:rPr lang="uk-UA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господарства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285852" y="4429132"/>
            <a:ext cx="2714645" cy="15716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sz="1600" b="1" i="1" dirty="0" smtClean="0"/>
          </a:p>
          <a:p>
            <a:pPr algn="ctr"/>
            <a:r>
              <a:rPr lang="uk-UA" sz="1600" b="1" i="1" u="sng" dirty="0" err="1" smtClean="0"/>
              <a:t>Островська</a:t>
            </a:r>
            <a:r>
              <a:rPr lang="uk-UA" sz="1600" b="1" i="1" u="sng" dirty="0" smtClean="0"/>
              <a:t> М.</a:t>
            </a:r>
          </a:p>
          <a:p>
            <a:pPr algn="ctr"/>
            <a:r>
              <a:rPr lang="uk-UA" sz="1600" b="1" i="1" dirty="0" err="1" smtClean="0"/>
              <a:t>Полторак</a:t>
            </a:r>
            <a:r>
              <a:rPr lang="uk-UA" sz="1600" b="1" i="1" dirty="0" smtClean="0"/>
              <a:t> Д.</a:t>
            </a:r>
          </a:p>
          <a:p>
            <a:pPr algn="ctr"/>
            <a:r>
              <a:rPr lang="uk-UA" sz="1600" b="1" i="1" dirty="0" err="1" smtClean="0"/>
              <a:t>Покорський</a:t>
            </a:r>
            <a:r>
              <a:rPr lang="uk-UA" sz="1600" b="1" i="1" dirty="0" smtClean="0"/>
              <a:t> Д.</a:t>
            </a:r>
            <a:endParaRPr lang="ru-RU" sz="1600" b="1" i="1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143504" y="4357694"/>
            <a:ext cx="3071835" cy="16430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sz="1600" b="1" i="1" dirty="0" smtClean="0"/>
          </a:p>
          <a:p>
            <a:pPr algn="ctr"/>
            <a:r>
              <a:rPr lang="uk-UA" sz="1600" b="1" i="1" u="sng" dirty="0" err="1" smtClean="0"/>
              <a:t>Борсуцька</a:t>
            </a:r>
            <a:r>
              <a:rPr lang="uk-UA" sz="1600" b="1" i="1" u="sng" dirty="0" smtClean="0"/>
              <a:t> Н.</a:t>
            </a:r>
          </a:p>
          <a:p>
            <a:pPr algn="ctr"/>
            <a:r>
              <a:rPr lang="uk-UA" sz="1600" b="1" i="1" dirty="0" smtClean="0"/>
              <a:t>Аркуша Д.</a:t>
            </a:r>
          </a:p>
          <a:p>
            <a:pPr algn="ctr"/>
            <a:r>
              <a:rPr lang="uk-UA" sz="1600" b="1" i="1" dirty="0" smtClean="0"/>
              <a:t>Гонта К.</a:t>
            </a:r>
          </a:p>
          <a:p>
            <a:pPr algn="ctr"/>
            <a:r>
              <a:rPr lang="uk-UA" sz="1600" b="1" i="1" dirty="0" smtClean="0"/>
              <a:t>Діма Ю.</a:t>
            </a:r>
            <a:endParaRPr lang="ru-RU" sz="1600" b="1" i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500694" y="4357694"/>
            <a:ext cx="25240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Міністерство  культури </a:t>
            </a:r>
          </a:p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та </a:t>
            </a:r>
            <a:r>
              <a:rPr lang="uk-UA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дозвілля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85852" y="4429132"/>
            <a:ext cx="27512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Міністерство  дисципліни</a:t>
            </a:r>
          </a:p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та порядку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18" name="Picture 2" descr="http://skvschool2.ucoz.ru/_si/0/05824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61" y="857232"/>
            <a:ext cx="5500727" cy="806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143113" y="1428740"/>
            <a:ext cx="492922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САМОВРЯДУВАННЯ В КЛАСІ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График дежурства на месяц шабл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000235" y="214294"/>
            <a:ext cx="500066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Чергування 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класу та їдальні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357157" y="785796"/>
            <a:ext cx="2500331" cy="2286016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r>
              <a:rPr lang="uk-UA" sz="2400" dirty="0" smtClean="0"/>
              <a:t>Аркуша Д.</a:t>
            </a:r>
          </a:p>
          <a:p>
            <a:pPr algn="ctr"/>
            <a:r>
              <a:rPr lang="uk-UA" sz="2400" dirty="0" err="1" smtClean="0"/>
              <a:t>Борсуцька</a:t>
            </a:r>
            <a:r>
              <a:rPr lang="uk-UA" sz="2400" dirty="0" smtClean="0"/>
              <a:t> Н.</a:t>
            </a:r>
          </a:p>
          <a:p>
            <a:pPr algn="ctr"/>
            <a:r>
              <a:rPr lang="uk-UA" sz="2400" dirty="0" smtClean="0"/>
              <a:t>Гаєвська С.</a:t>
            </a:r>
            <a:endParaRPr lang="ru-RU" sz="2400" dirty="0"/>
          </a:p>
        </p:txBody>
      </p:sp>
      <p:pic>
        <p:nvPicPr>
          <p:cNvPr id="1038" name="Picture 14" descr="МБОУ&quot;Средняя общеобразовательная школа 2&quot; - Отзывы о работе 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2786062"/>
            <a:ext cx="1210284" cy="1407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Загнутый угол 27"/>
          <p:cNvSpPr/>
          <p:nvPr/>
        </p:nvSpPr>
        <p:spPr>
          <a:xfrm>
            <a:off x="2643173" y="2643183"/>
            <a:ext cx="2500331" cy="2286016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sz="2400" dirty="0" smtClean="0"/>
          </a:p>
          <a:p>
            <a:pPr algn="ctr"/>
            <a:r>
              <a:rPr lang="uk-UA" sz="2400" dirty="0" smtClean="0"/>
              <a:t>Швець М.</a:t>
            </a:r>
          </a:p>
          <a:p>
            <a:pPr algn="ctr"/>
            <a:r>
              <a:rPr lang="uk-UA" sz="2400" dirty="0" smtClean="0"/>
              <a:t>Романенко В.</a:t>
            </a:r>
          </a:p>
          <a:p>
            <a:pPr algn="ctr"/>
            <a:r>
              <a:rPr lang="uk-UA" sz="2400" dirty="0" err="1" smtClean="0"/>
              <a:t>Покорський</a:t>
            </a:r>
            <a:r>
              <a:rPr lang="uk-UA" sz="2400" dirty="0" smtClean="0"/>
              <a:t>  Д.</a:t>
            </a:r>
            <a:endParaRPr lang="ru-RU" sz="2400" dirty="0"/>
          </a:p>
        </p:txBody>
      </p:sp>
      <p:sp>
        <p:nvSpPr>
          <p:cNvPr id="29" name="Загнутый угол 28"/>
          <p:cNvSpPr/>
          <p:nvPr/>
        </p:nvSpPr>
        <p:spPr>
          <a:xfrm>
            <a:off x="4857753" y="857232"/>
            <a:ext cx="2500331" cy="2286016"/>
          </a:xfrm>
          <a:prstGeom prst="foldedCorne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sz="2400" dirty="0" smtClean="0"/>
          </a:p>
          <a:p>
            <a:pPr algn="ctr"/>
            <a:r>
              <a:rPr lang="uk-UA" sz="2400" dirty="0" err="1" smtClean="0"/>
              <a:t>Полторак</a:t>
            </a:r>
            <a:r>
              <a:rPr lang="uk-UA" sz="2400" dirty="0" smtClean="0"/>
              <a:t>  Д.</a:t>
            </a:r>
          </a:p>
          <a:p>
            <a:pPr algn="ctr"/>
            <a:r>
              <a:rPr lang="uk-UA" sz="2400" dirty="0" err="1" smtClean="0"/>
              <a:t>Прозорова</a:t>
            </a:r>
            <a:r>
              <a:rPr lang="uk-UA" sz="2400" dirty="0" smtClean="0"/>
              <a:t> А.</a:t>
            </a:r>
          </a:p>
          <a:p>
            <a:pPr algn="ctr"/>
            <a:r>
              <a:rPr lang="uk-UA" sz="2400" dirty="0" err="1" smtClean="0"/>
              <a:t>Островська</a:t>
            </a:r>
            <a:r>
              <a:rPr lang="uk-UA" sz="2400" dirty="0" smtClean="0"/>
              <a:t> М.</a:t>
            </a:r>
          </a:p>
          <a:p>
            <a:pPr algn="ctr"/>
            <a:r>
              <a:rPr lang="uk-UA" sz="2400" dirty="0" smtClean="0"/>
              <a:t>Діма Ю.</a:t>
            </a:r>
            <a:endParaRPr lang="ru-RU" sz="2400" dirty="0"/>
          </a:p>
        </p:txBody>
      </p:sp>
      <p:sp>
        <p:nvSpPr>
          <p:cNvPr id="30" name="Загнутый угол 29"/>
          <p:cNvSpPr/>
          <p:nvPr/>
        </p:nvSpPr>
        <p:spPr>
          <a:xfrm>
            <a:off x="357157" y="4071942"/>
            <a:ext cx="2500331" cy="228601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sz="2400" dirty="0" smtClean="0"/>
          </a:p>
          <a:p>
            <a:pPr algn="ctr"/>
            <a:r>
              <a:rPr lang="uk-UA" sz="2400" dirty="0" smtClean="0"/>
              <a:t>Гонта К.</a:t>
            </a:r>
          </a:p>
          <a:p>
            <a:pPr algn="ctr"/>
            <a:r>
              <a:rPr lang="uk-UA" sz="2400" dirty="0" err="1" smtClean="0"/>
              <a:t>Кудрєєва</a:t>
            </a:r>
            <a:r>
              <a:rPr lang="uk-UA" sz="2400" dirty="0" smtClean="0"/>
              <a:t> Н.</a:t>
            </a:r>
          </a:p>
          <a:p>
            <a:pPr algn="ctr"/>
            <a:r>
              <a:rPr lang="uk-UA" sz="2400" dirty="0" smtClean="0"/>
              <a:t>Караван П.</a:t>
            </a:r>
          </a:p>
          <a:p>
            <a:pPr algn="ctr"/>
            <a:endParaRPr lang="ru-RU" sz="2400" dirty="0"/>
          </a:p>
        </p:txBody>
      </p:sp>
      <p:sp>
        <p:nvSpPr>
          <p:cNvPr id="31" name="Загнутый угол 30"/>
          <p:cNvSpPr/>
          <p:nvPr/>
        </p:nvSpPr>
        <p:spPr>
          <a:xfrm>
            <a:off x="4857753" y="4000506"/>
            <a:ext cx="2500331" cy="2286016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sz="2400" smtClean="0"/>
          </a:p>
          <a:p>
            <a:pPr algn="ctr"/>
            <a:r>
              <a:rPr lang="uk-UA" sz="2400" smtClean="0"/>
              <a:t>Скринченко</a:t>
            </a:r>
            <a:r>
              <a:rPr lang="uk-UA" sz="2400" dirty="0" smtClean="0"/>
              <a:t> І.</a:t>
            </a:r>
          </a:p>
          <a:p>
            <a:pPr algn="ctr"/>
            <a:r>
              <a:rPr lang="uk-UA" sz="2400" dirty="0" err="1" smtClean="0"/>
              <a:t>Слогін</a:t>
            </a:r>
            <a:r>
              <a:rPr lang="uk-UA" sz="2400" dirty="0" smtClean="0"/>
              <a:t> П.</a:t>
            </a:r>
          </a:p>
          <a:p>
            <a:pPr algn="ctr"/>
            <a:r>
              <a:rPr lang="uk-UA" sz="2400" dirty="0" smtClean="0"/>
              <a:t>Соколов  Н.</a:t>
            </a:r>
          </a:p>
          <a:p>
            <a:pPr algn="ctr"/>
            <a:r>
              <a:rPr lang="uk-UA" sz="2400" dirty="0" err="1" smtClean="0"/>
              <a:t>Круду</a:t>
            </a:r>
            <a:r>
              <a:rPr lang="uk-UA" sz="2400" dirty="0" smtClean="0"/>
              <a:t>  П.</a:t>
            </a:r>
          </a:p>
          <a:p>
            <a:pPr algn="ctr"/>
            <a:endParaRPr lang="ru-RU" sz="2400" dirty="0"/>
          </a:p>
        </p:txBody>
      </p:sp>
      <p:pic>
        <p:nvPicPr>
          <p:cNvPr id="1042" name="Picture 18" descr="http://kzschool.ru/uploads/posts/2013-11/1385323598_ubor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8" y="1357299"/>
            <a:ext cx="1314431" cy="1296424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500034" y="857232"/>
            <a:ext cx="21280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Понеділок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4348" y="4071942"/>
            <a:ext cx="17938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Вівторок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000364" y="2643182"/>
            <a:ext cx="150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Середа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528584" y="857236"/>
            <a:ext cx="14532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Четвер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143504" y="4071942"/>
            <a:ext cx="18549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</a:t>
            </a:r>
            <a:r>
              <a:rPr lang="uk-UA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ятниця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ttp://sselzer.d41teachers.org/teachers/uploads/sselzer/BOOK_OPE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496944" cy="60486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260648"/>
            <a:ext cx="8532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Запов</a:t>
            </a:r>
            <a:r>
              <a:rPr lang="uk-UA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іді</a:t>
            </a:r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школяра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1844824"/>
            <a:ext cx="633670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latin typeface="Cambria" pitchFamily="18" charset="0"/>
              </a:rPr>
              <a:t>1. Будьте вірні Україні та її народові.</a:t>
            </a:r>
          </a:p>
          <a:p>
            <a:r>
              <a:rPr lang="uk-UA" sz="1600" dirty="0" smtClean="0">
                <a:latin typeface="Cambria" pitchFamily="18" charset="0"/>
              </a:rPr>
              <a:t>2. Наполегливо здобувайте знання.</a:t>
            </a:r>
          </a:p>
          <a:p>
            <a:r>
              <a:rPr lang="uk-UA" sz="1600" dirty="0" smtClean="0">
                <a:latin typeface="Cambria" pitchFamily="18" charset="0"/>
              </a:rPr>
              <a:t>3. Збагачуйтеся духовними надбаннями світової культури.</a:t>
            </a:r>
          </a:p>
          <a:p>
            <a:r>
              <a:rPr lang="uk-UA" sz="1600" dirty="0" smtClean="0">
                <a:latin typeface="Cambria" pitchFamily="18" charset="0"/>
              </a:rPr>
              <a:t>4. Будьте сумлінні, нічого не робіть проти своєї совісті.</a:t>
            </a:r>
          </a:p>
          <a:p>
            <a:r>
              <a:rPr lang="uk-UA" sz="1600" dirty="0" smtClean="0">
                <a:latin typeface="Cambria" pitchFamily="18" charset="0"/>
              </a:rPr>
              <a:t>5. Живіть у злагоді зі своїми братами, сестрами і дітьми.</a:t>
            </a:r>
          </a:p>
          <a:p>
            <a:r>
              <a:rPr lang="uk-UA" sz="1600" dirty="0" smtClean="0">
                <a:latin typeface="Cambria" pitchFamily="18" charset="0"/>
              </a:rPr>
              <a:t>6. З усього робіть висновки на майбутнє.</a:t>
            </a:r>
          </a:p>
          <a:p>
            <a:r>
              <a:rPr lang="uk-UA" sz="1600" dirty="0" smtClean="0">
                <a:latin typeface="Cambria" pitchFamily="18" charset="0"/>
              </a:rPr>
              <a:t>7. Допомагайте старшим і немічним, меншим за себе, не слухайте злих наклепів.</a:t>
            </a:r>
          </a:p>
          <a:p>
            <a:r>
              <a:rPr lang="uk-UA" sz="1600" dirty="0" smtClean="0">
                <a:latin typeface="Cambria" pitchFamily="18" charset="0"/>
              </a:rPr>
              <a:t>8. Не будьте нещирими і злими.</a:t>
            </a:r>
          </a:p>
          <a:p>
            <a:r>
              <a:rPr lang="uk-UA" sz="1600" dirty="0" smtClean="0">
                <a:latin typeface="Cambria" pitchFamily="18" charset="0"/>
              </a:rPr>
              <a:t>9. Говоріть тільки правду.</a:t>
            </a:r>
          </a:p>
          <a:p>
            <a:r>
              <a:rPr lang="uk-UA" sz="1600" dirty="0" smtClean="0">
                <a:latin typeface="Cambria" pitchFamily="18" charset="0"/>
              </a:rPr>
              <a:t>10. Ніколи не беріть чужого без дозволу.</a:t>
            </a:r>
          </a:p>
          <a:p>
            <a:r>
              <a:rPr lang="uk-UA" sz="1600" dirty="0" smtClean="0">
                <a:latin typeface="Cambria" pitchFamily="18" charset="0"/>
              </a:rPr>
              <a:t>11. Будьте слухняними, цим ви покажете свою любов до рідних.</a:t>
            </a:r>
          </a:p>
          <a:p>
            <a:r>
              <a:rPr lang="uk-UA" sz="1600" dirty="0" smtClean="0">
                <a:latin typeface="Cambria" pitchFamily="18" charset="0"/>
              </a:rPr>
              <a:t>12. Поважайте батька й матір.</a:t>
            </a:r>
            <a:endParaRPr lang="uk-UA" sz="16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aplik.ru/wp-content/uploads/media/%D0%94%D0%B8%D0%B4%D0%B0%D0%BA%D1%82%D0%B8%D1%87%D0%B5%D1%81%D0%BA%D0%B8%D0%B8%CC%86-%D0%BC%D0%B0%D1%82%D0%B5%D1%80%D0%B8%D0%B0%D0%BB-%D0%90%D0%B2%D1%82%D0%BE%D0%BC%D0%B0%D1%82%D0%B8%D0%B7%D0%B0%D1%86%D0%B8%D1%8F-%D0%B7%D0%B2%D1%83%D0%BA%D0%B0-%D0%97/imag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7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357166"/>
            <a:ext cx="7668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600FF"/>
                </a:solidFill>
                <a:effectLst/>
              </a:rPr>
              <a:t>Загальношкільна лінійка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6600FF"/>
              </a:solidFill>
              <a:effectLst/>
            </a:endParaRPr>
          </a:p>
        </p:txBody>
      </p:sp>
      <p:pic>
        <p:nvPicPr>
          <p:cNvPr id="4097" name="Picture 1" descr="D:\С П О Р Т\104PHOTO\SAM_2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71612"/>
            <a:ext cx="5184576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 descr="Мбдоу &quot;црр детский сад 30&quot; п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2999" y="-1142997"/>
            <a:ext cx="6858001" cy="9143998"/>
          </a:xfrm>
          <a:prstGeom prst="rect">
            <a:avLst/>
          </a:prstGeom>
          <a:noFill/>
        </p:spPr>
      </p:pic>
      <p:pic>
        <p:nvPicPr>
          <p:cNvPr id="38914" name="Picture 2" descr="D:\С П О Р Т\спорт\DSC023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785926"/>
            <a:ext cx="3381367" cy="2536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D:\С П О Р Т\спорт\DSC02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857626"/>
            <a:ext cx="3476371" cy="2607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С П О Р Т\104PHOTO\SAM_26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875487"/>
            <a:ext cx="3357586" cy="251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500166" y="1571612"/>
            <a:ext cx="5838265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uk-UA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Всеукраїнський </a:t>
            </a:r>
          </a:p>
          <a:p>
            <a:pPr algn="ctr"/>
            <a:r>
              <a:rPr lang="uk-UA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Олімпійський тиждень</a:t>
            </a:r>
            <a:endParaRPr lang="ru-RU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663</TotalTime>
  <Words>423</Words>
  <Application>Microsoft Office PowerPoint</Application>
  <PresentationFormat>Экран (4:3)</PresentationFormat>
  <Paragraphs>165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MaAReK</cp:lastModifiedBy>
  <cp:revision>64</cp:revision>
  <dcterms:created xsi:type="dcterms:W3CDTF">2015-05-07T20:03:29Z</dcterms:created>
  <dcterms:modified xsi:type="dcterms:W3CDTF">2015-10-06T19:51:53Z</dcterms:modified>
</cp:coreProperties>
</file>