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72" r:id="rId9"/>
    <p:sldId id="263" r:id="rId10"/>
    <p:sldId id="273" r:id="rId11"/>
    <p:sldId id="274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DD29-6173-4437-A0BA-9C16A01A1D6B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A1EBE-31BF-43E0-AE46-DEC7F32741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99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4F8964E4-5FDE-448D-A032-655BCC76F3A9}" type="slidenum">
              <a:rPr lang="ru-RU">
                <a:latin typeface="Calibri" pitchFamily="34" charset="0"/>
              </a:rPr>
              <a:pPr/>
              <a:t>4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61F-5493-4565-B5E4-9590D435EED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A297-869D-45F7-B8F9-0ACAC0905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61F-5493-4565-B5E4-9590D435EED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A297-869D-45F7-B8F9-0ACAC0905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61F-5493-4565-B5E4-9590D435EED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A297-869D-45F7-B8F9-0ACAC0905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61F-5493-4565-B5E4-9590D435EED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A297-869D-45F7-B8F9-0ACAC0905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61F-5493-4565-B5E4-9590D435EED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A297-869D-45F7-B8F9-0ACAC0905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61F-5493-4565-B5E4-9590D435EED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A297-869D-45F7-B8F9-0ACAC0905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61F-5493-4565-B5E4-9590D435EED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A297-869D-45F7-B8F9-0ACAC0905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61F-5493-4565-B5E4-9590D435EED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A297-869D-45F7-B8F9-0ACAC0905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61F-5493-4565-B5E4-9590D435EED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A297-869D-45F7-B8F9-0ACAC0905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61F-5493-4565-B5E4-9590D435EED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A297-869D-45F7-B8F9-0ACAC0905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61F-5493-4565-B5E4-9590D435EED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BFA297-869D-45F7-B8F9-0ACAC09057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11861F-5493-4565-B5E4-9590D435EEDD}" type="datetimeFigureOut">
              <a:rPr lang="ru-RU" smtClean="0"/>
              <a:pPr/>
              <a:t>26.09.2015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BFA297-869D-45F7-B8F9-0ACAC09057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19675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ТВОРЧИЙ  ЗВІТ</a:t>
            </a:r>
            <a:endParaRPr lang="ru-RU" sz="72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573016"/>
            <a:ext cx="66247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FF00"/>
                </a:solidFill>
              </a:rPr>
              <a:t>ВЧИТЕЛЯ МАТЕМАТИКИ</a:t>
            </a:r>
          </a:p>
          <a:p>
            <a:pPr algn="ctr"/>
            <a:r>
              <a:rPr lang="uk-UA" sz="3200" b="1" u="sng" dirty="0" smtClean="0">
                <a:solidFill>
                  <a:srgbClr val="FFFF00"/>
                </a:solidFill>
              </a:rPr>
              <a:t>ДЕНИСКО</a:t>
            </a:r>
          </a:p>
          <a:p>
            <a:pPr algn="ctr"/>
            <a:r>
              <a:rPr lang="uk-UA" sz="3200" b="1" u="sng" dirty="0" smtClean="0">
                <a:solidFill>
                  <a:srgbClr val="FFFF00"/>
                </a:solidFill>
              </a:rPr>
              <a:t>НАТАЛІЇ ФЕДОРІВНИ</a:t>
            </a:r>
            <a:endParaRPr lang="ru-RU" sz="3200" b="1" u="sng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2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0"/>
            <a:ext cx="7858125" cy="116205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4000" b="1" dirty="0" smtClean="0">
                <a:ln w="50800"/>
                <a:solidFill>
                  <a:srgbClr val="FFC000"/>
                </a:solidFill>
              </a:rPr>
              <a:t>МОЯ ПЕДАГОГІЧНА ПОЗИЦІЯ:</a:t>
            </a:r>
            <a:endParaRPr lang="ru-RU" sz="4000" b="1" dirty="0" smtClean="0">
              <a:ln w="50800"/>
              <a:solidFill>
                <a:srgbClr val="FFC000"/>
              </a:solidFill>
            </a:endParaRPr>
          </a:p>
        </p:txBody>
      </p:sp>
      <p:sp>
        <p:nvSpPr>
          <p:cNvPr id="16387" name="Текст 2"/>
          <p:cNvSpPr>
            <a:spLocks noGrp="1"/>
          </p:cNvSpPr>
          <p:nvPr>
            <p:ph type="body" idx="2"/>
          </p:nvPr>
        </p:nvSpPr>
        <p:spPr>
          <a:xfrm>
            <a:off x="4572000" y="1406525"/>
            <a:ext cx="3500438" cy="698500"/>
          </a:xfrm>
        </p:spPr>
        <p:txBody>
          <a:bodyPr/>
          <a:lstStyle/>
          <a:p>
            <a:pPr marL="44450">
              <a:spcBef>
                <a:spcPct val="0"/>
              </a:spcBef>
            </a:pPr>
            <a:r>
              <a:rPr lang="uk-UA" sz="2800" smtClean="0"/>
              <a:t>(закон взаємності)</a:t>
            </a:r>
            <a:endParaRPr lang="ru-RU" sz="2800" smtClean="0"/>
          </a:p>
        </p:txBody>
      </p:sp>
      <p:sp>
        <p:nvSpPr>
          <p:cNvPr id="16388" name="Содержимое 3"/>
          <p:cNvSpPr>
            <a:spLocks noGrp="1"/>
          </p:cNvSpPr>
          <p:nvPr>
            <p:ph sz="half" idx="1"/>
          </p:nvPr>
        </p:nvSpPr>
        <p:spPr>
          <a:xfrm>
            <a:off x="500063" y="2143125"/>
            <a:ext cx="8153400" cy="3992563"/>
          </a:xfrm>
        </p:spPr>
        <p:txBody>
          <a:bodyPr/>
          <a:lstStyle/>
          <a:p>
            <a:r>
              <a:rPr lang="uk-UA" sz="3600" dirty="0" smtClean="0"/>
              <a:t>Любити серцем дітей.</a:t>
            </a:r>
          </a:p>
          <a:p>
            <a:r>
              <a:rPr lang="uk-UA" sz="3600" dirty="0" smtClean="0"/>
              <a:t>Навчатися у них ,як треба проявляти цю любов.</a:t>
            </a:r>
          </a:p>
          <a:p>
            <a:r>
              <a:rPr lang="uk-UA" sz="3600" dirty="0" smtClean="0"/>
              <a:t>Кожне спілкування з дитиною повинно вселяти в неї радість та оптимізм</a:t>
            </a:r>
            <a:r>
              <a:rPr lang="uk-UA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64048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35884"/>
            <a:ext cx="3744416" cy="3249100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uk-UA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ВМІТИ ЗАОХОТИТИ  УЧНІВ   ДО  </a:t>
            </a:r>
          </a:p>
          <a:p>
            <a:pPr algn="just">
              <a:spcBef>
                <a:spcPct val="0"/>
              </a:spcBef>
            </a:pPr>
            <a:r>
              <a:rPr lang="uk-UA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ТВОРЧОЇ ДІЯЛЬНОСТІ , </a:t>
            </a:r>
            <a:endParaRPr lang="ru-RU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I:\DCIM\108___03\IMG_088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2" r="594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389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DCIM\108___03\IMG_08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52" y="332656"/>
            <a:ext cx="5148064" cy="38608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DCIM\108___03\IMG_0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4764236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653136"/>
            <a:ext cx="5007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u="sng" dirty="0" smtClean="0"/>
              <a:t>А ПОТІМ ЗРОБИТИ ЦЕ ДОБРОЮ ТРАДИЦІЄЮ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xmlns="" val="41973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УНУСЯ\фотки мама\відкритий урок\SAM_0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5030883" cy="37731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УНУСЯ\фотки мама\фото занятия\DSC041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211"/>
            <a:ext cx="4236638" cy="2824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відкритий урок\SAM_08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15942"/>
            <a:ext cx="3806374" cy="28547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Фото винетка\Дениско 9-Б\Scan-01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507"/>
            <a:ext cx="4141543" cy="5795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5" y="476672"/>
            <a:ext cx="442798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Миколаївський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В.Г.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Белінського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1991р.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фізико-математичний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Миколаївська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загальноосвітня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школа-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інтернат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I-III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ступенів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№3.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894201"/>
            <a:ext cx="453650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400" b="1" dirty="0" smtClean="0">
                <a:ln/>
                <a:solidFill>
                  <a:schemeClr val="accent3"/>
                </a:solidFill>
              </a:rPr>
              <a:t>Спеціальність за дипломом:</a:t>
            </a:r>
          </a:p>
          <a:p>
            <a:r>
              <a:rPr lang="uk-UA" sz="2400" b="1" dirty="0" smtClean="0">
                <a:ln/>
                <a:solidFill>
                  <a:schemeClr val="accent3"/>
                </a:solidFill>
              </a:rPr>
              <a:t>вчитель математики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9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17488"/>
            <a:ext cx="6143625" cy="639762"/>
          </a:xfrm>
        </p:spPr>
        <p:txBody>
          <a:bodyPr/>
          <a:lstStyle/>
          <a:p>
            <a:r>
              <a:rPr lang="uk-UA" sz="3600" b="1" u="sng" cap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ВИТЯГ З  ТРУДОВОЇ КНИЖКИ</a:t>
            </a:r>
            <a:endParaRPr lang="ru-RU" sz="3600" b="1" u="sng" cap="non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Текст 2"/>
          <p:cNvSpPr>
            <a:spLocks noGrp="1"/>
          </p:cNvSpPr>
          <p:nvPr>
            <p:ph type="body" idx="2"/>
          </p:nvPr>
        </p:nvSpPr>
        <p:spPr>
          <a:xfrm>
            <a:off x="683568" y="908720"/>
            <a:ext cx="8215312" cy="714375"/>
          </a:xfrm>
        </p:spPr>
        <p:txBody>
          <a:bodyPr/>
          <a:lstStyle/>
          <a:p>
            <a:pPr marL="44450">
              <a:spcBef>
                <a:spcPct val="0"/>
              </a:spcBef>
            </a:pPr>
            <a:r>
              <a:rPr lang="uk-UA" sz="3600" dirty="0" smtClean="0"/>
              <a:t>Стаж трудової  діяльності  </a:t>
            </a:r>
            <a:r>
              <a:rPr lang="uk-UA" sz="3600" dirty="0" smtClean="0"/>
              <a:t>25 </a:t>
            </a:r>
            <a:r>
              <a:rPr lang="uk-UA" sz="3600" dirty="0" smtClean="0"/>
              <a:t>роки</a:t>
            </a:r>
            <a:endParaRPr lang="ru-RU" sz="3600" dirty="0" smtClean="0"/>
          </a:p>
          <a:p>
            <a:pPr marL="44450">
              <a:spcBef>
                <a:spcPct val="0"/>
              </a:spcBef>
            </a:pPr>
            <a:endParaRPr lang="uk-UA" sz="36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8153400" cy="143941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uk-UA" sz="900" b="1" i="1" dirty="0" smtClean="0"/>
          </a:p>
          <a:p>
            <a:pPr>
              <a:lnSpc>
                <a:spcPct val="80000"/>
              </a:lnSpc>
            </a:pPr>
            <a:r>
              <a:rPr lang="uk-UA" sz="2400" b="1" i="1" dirty="0" smtClean="0"/>
              <a:t>Посада:</a:t>
            </a:r>
            <a:r>
              <a:rPr lang="uk-UA" sz="2400" i="1" dirty="0" smtClean="0"/>
              <a:t> вчитель математики.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uk-UA" sz="2400" b="1" i="1" dirty="0" smtClean="0"/>
              <a:t>Категорія:</a:t>
            </a:r>
            <a:r>
              <a:rPr lang="uk-UA" sz="2400" i="1" dirty="0" smtClean="0"/>
              <a:t> спеціаліст </a:t>
            </a:r>
            <a:r>
              <a:rPr lang="uk-UA" sz="2400" i="1" dirty="0" smtClean="0"/>
              <a:t>І</a:t>
            </a:r>
            <a:r>
              <a:rPr lang="uk-UA" sz="2400" i="1" dirty="0" smtClean="0"/>
              <a:t> категорії, звання </a:t>
            </a:r>
            <a:r>
              <a:rPr lang="uk-UA" sz="2400" i="1" dirty="0" err="1" smtClean="0"/>
              <a:t>“Старший</a:t>
            </a:r>
            <a:r>
              <a:rPr lang="uk-UA" sz="2400" i="1" dirty="0" smtClean="0"/>
              <a:t> </a:t>
            </a:r>
            <a:r>
              <a:rPr lang="uk-UA" sz="2400" i="1" dirty="0" err="1" smtClean="0"/>
              <a:t>вчитель”</a:t>
            </a:r>
            <a:endParaRPr lang="ru-RU" sz="2400" dirty="0" smtClean="0"/>
          </a:p>
        </p:txBody>
      </p:sp>
      <p:pic>
        <p:nvPicPr>
          <p:cNvPr id="3074" name="Picture 2" descr="D:\Мама\Фото винетка\Дениско 9-Б\Scan-008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27324" y="2191073"/>
            <a:ext cx="3687763" cy="54435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891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000"/>
    </mc:Choice>
    <mc:Fallback>
      <p:transition spd="slow" advTm="1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НАГОРОДИ:</a:t>
            </a:r>
            <a:endParaRPr lang="ru-RU" sz="48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G:\фотки мама\грамота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311" y="1412776"/>
            <a:ext cx="2918484" cy="41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фотки мама\грамота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2902087" cy="41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фотки мама\грамота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5495" y="2748987"/>
            <a:ext cx="2864792" cy="41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19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92696"/>
            <a:ext cx="79928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КРЕДО ВЧИТЕЛЯ:</a:t>
            </a:r>
          </a:p>
          <a:p>
            <a:endParaRPr lang="uk-UA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– не той, хто вчить, а той у кого вчаться»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212976"/>
            <a:ext cx="81369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ТЕМА, НАД ЯКОЮ ПРАЦЮЄ ВЧИТЕЛЬ:</a:t>
            </a:r>
          </a:p>
          <a:p>
            <a:endParaRPr lang="uk-UA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Активізація пізнавальної діяльності учнів на уроках математики.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4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 урок зробити цікавим дуже нелегко. Для цього використовую – схеми, таблиці, різнорівневі картки, алгоритми </a:t>
            </a:r>
            <a:r>
              <a:rPr lang="uk-UA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язання</a:t>
            </a:r>
            <a:r>
              <a:rPr lang="uk-U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різні форми роботи:</a:t>
            </a:r>
          </a:p>
          <a:p>
            <a:endParaRPr lang="uk-UA" sz="2800" dirty="0"/>
          </a:p>
          <a:p>
            <a:pPr marL="457200" indent="-457200">
              <a:buFont typeface="Wingdings" pitchFamily="2" charset="2"/>
              <a:buChar char="ü"/>
            </a:pPr>
            <a:r>
              <a:rPr lang="uk-UA" sz="2600" dirty="0" smtClean="0"/>
              <a:t>Застосування методів і прийомів навчання, які активізують пізнавальну діяльність учнів, розвиваючи їх творчі здібності, спрямовані на формування особистості;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600" dirty="0" smtClean="0"/>
              <a:t>Поєднання колективних, групових та індивідуальних форм навчання;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600" dirty="0" smtClean="0"/>
              <a:t>Використання </a:t>
            </a:r>
            <a:r>
              <a:rPr lang="uk-UA" sz="2600" dirty="0" err="1" smtClean="0"/>
              <a:t>научних</a:t>
            </a:r>
            <a:r>
              <a:rPr lang="uk-UA" sz="2600" dirty="0" smtClean="0"/>
              <a:t> та технічних засобів;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600" dirty="0" smtClean="0"/>
              <a:t>Підвищення інтересу учнів до математики за допомогою дидактичних ігор, історичних відомостей, нетрадиційних уроків, позакласної роботи.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27744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МОЇ ПРИНЦИПИ </a:t>
            </a:r>
            <a:b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ЛЮДСЬКИХ ВІДНОСИН</a:t>
            </a:r>
            <a:endParaRPr lang="ru-RU" sz="4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07504" y="1935480"/>
            <a:ext cx="9036496" cy="4389120"/>
          </a:xfrm>
        </p:spPr>
        <p:txBody>
          <a:bodyPr/>
          <a:lstStyle/>
          <a:p>
            <a:r>
              <a:rPr lang="uk-UA" dirty="0" smtClean="0"/>
              <a:t>ТВОРИТИ ДОБРО,БО ТИ- ЛЮДИНА!</a:t>
            </a:r>
          </a:p>
          <a:p>
            <a:r>
              <a:rPr lang="uk-UA" dirty="0" smtClean="0"/>
              <a:t>ВИРОСТИТИ ВЛАСНИХ ДІТЕЙ СПРАВЖНІМИ ЛЮДЬМИ.</a:t>
            </a:r>
          </a:p>
          <a:p>
            <a:r>
              <a:rPr lang="uk-UA" dirty="0" smtClean="0"/>
              <a:t>БУТИ ЗАВЖДИ ЖІНКОЮ.</a:t>
            </a:r>
          </a:p>
          <a:p>
            <a:r>
              <a:rPr lang="uk-UA" dirty="0" smtClean="0"/>
              <a:t>ПАМ ̕ЯТАТИ ПРО ЛЮДСЬКУ ГІДНІСТЬ ТА ВИСОКУ ДУХОВНІСТЬ.</a:t>
            </a:r>
          </a:p>
          <a:p>
            <a:r>
              <a:rPr lang="uk-UA" dirty="0" smtClean="0"/>
              <a:t>НЕ ПЕРЕСТАВАТИ ВЧИТИ ДІТЕЙ І НАВЧАТИСЯ У ДІТЕЙ.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03787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нарада мотивація\SAM_0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6156176" cy="4617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66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257</Words>
  <Application>Microsoft Office PowerPoint</Application>
  <PresentationFormat>Экран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ВИТЯГ З  ТРУДОВОЇ КНИЖКИ</vt:lpstr>
      <vt:lpstr>Слайд 5</vt:lpstr>
      <vt:lpstr>Слайд 6</vt:lpstr>
      <vt:lpstr>Слайд 7</vt:lpstr>
      <vt:lpstr>                 МОЇ ПРИНЦИПИ          ЛЮДСЬКИХ ВІДНОСИН</vt:lpstr>
      <vt:lpstr>Слайд 9</vt:lpstr>
      <vt:lpstr>МОЯ ПЕДАГОГІЧНА ПОЗИЦІЯ:</vt:lpstr>
      <vt:lpstr>Слайд 11</vt:lpstr>
      <vt:lpstr>Слайд 12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RePack by SPecialiST</cp:lastModifiedBy>
  <cp:revision>9</cp:revision>
  <dcterms:created xsi:type="dcterms:W3CDTF">2014-03-23T18:14:54Z</dcterms:created>
  <dcterms:modified xsi:type="dcterms:W3CDTF">2015-09-26T15:19:19Z</dcterms:modified>
</cp:coreProperties>
</file>